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9" r:id="rId4"/>
    <p:sldMasterId id="2147483913" r:id="rId5"/>
    <p:sldMasterId id="2147483884" r:id="rId6"/>
  </p:sldMasterIdLst>
  <p:notesMasterIdLst>
    <p:notesMasterId r:id="rId34"/>
  </p:notesMasterIdLst>
  <p:sldIdLst>
    <p:sldId id="257" r:id="rId7"/>
    <p:sldId id="258" r:id="rId8"/>
    <p:sldId id="259" r:id="rId9"/>
    <p:sldId id="260" r:id="rId10"/>
    <p:sldId id="285" r:id="rId11"/>
    <p:sldId id="286" r:id="rId12"/>
    <p:sldId id="263" r:id="rId13"/>
    <p:sldId id="264"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1D6240-74F1-14FE-9CA3-9FF45B746386}" name="Caroline Götz" initials="CG" userId="S::caroline.gotz@basx.com::8c86b417-86b6-4060-87ea-5a2b787fb19f" providerId="AD"/>
  <p188:author id="{9B2C7369-ACA4-DBF3-0D8A-7760D9D9D646}" name="Cody Hathaway" initials="" userId="S::cody.hathaway@AAON.COM::30b927ff-1f1b-451e-b5b8-d620d8970744" providerId="AD"/>
  <p188:author id="{7F1F3682-1C9B-1970-16F9-D4053EC933F4}" name="Caroline Götz" initials="CG" userId="S::caroline.gotz@BASX.COM::8c86b417-86b6-4060-87ea-5a2b787fb19f" providerId="AD"/>
  <p188:author id="{753ED6C1-20AA-099B-17DF-8DB17896164C}" name="Christina Lattanzio" initials="CL" userId="S::christina.lattanzio@aaon.com::8dd28209-489f-498c-a2bd-26aae17faff4" providerId="AD"/>
  <p188:author id="{E28FFFCE-3C66-375B-934F-9C9FAE120419}" name="Cody Hathaway" initials="CH" userId="S::cody.hathaway@aaon.com::30b927ff-1f1b-451e-b5b8-d620d89707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F2F2F"/>
    <a:srgbClr val="F9F7F3"/>
    <a:srgbClr val="F3F1EC"/>
    <a:srgbClr val="FAF9ED"/>
    <a:srgbClr val="222222"/>
    <a:srgbClr val="A51E23"/>
    <a:srgbClr val="E44D37"/>
    <a:srgbClr val="75151A"/>
    <a:srgbClr val="DCF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86A5B8-4D60-334B-AAC5-0209FD5369D9}" v="15" dt="2026-08-04T20:56:42.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51" autoAdjust="0"/>
    <p:restoredTop sz="95890"/>
  </p:normalViewPr>
  <p:slideViewPr>
    <p:cSldViewPr snapToGrid="0">
      <p:cViewPr varScale="1">
        <p:scale>
          <a:sx n="146" d="100"/>
          <a:sy n="146" d="100"/>
        </p:scale>
        <p:origin x="888" y="176"/>
      </p:cViewPr>
      <p:guideLst/>
    </p:cSldViewPr>
  </p:slideViewPr>
  <p:notesTextViewPr>
    <p:cViewPr>
      <p:scale>
        <a:sx n="1" d="1"/>
        <a:sy n="1" d="1"/>
      </p:scale>
      <p:origin x="0" y="0"/>
    </p:cViewPr>
  </p:notesTextViewPr>
  <p:notesViewPr>
    <p:cSldViewPr snapToGrid="0">
      <p:cViewPr varScale="1">
        <p:scale>
          <a:sx n="110" d="100"/>
          <a:sy n="110" d="100"/>
        </p:scale>
        <p:origin x="3768"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383F4-3098-3A4E-9B3B-CDF5B738DE23}" type="datetimeFigureOut">
              <a:rPr lang="en-US" smtClean="0"/>
              <a:t>8/13/26</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E374C-8FBE-9348-9473-973977F44C26}" type="slidenum">
              <a:rPr lang="en-US" smtClean="0"/>
              <a:t>‹#›</a:t>
            </a:fld>
            <a:endParaRPr lang="en-US"/>
          </a:p>
        </p:txBody>
      </p:sp>
    </p:spTree>
    <p:extLst>
      <p:ext uri="{BB962C8B-B14F-4D97-AF65-F5344CB8AC3E}">
        <p14:creationId xmlns:p14="http://schemas.microsoft.com/office/powerpoint/2010/main" val="204494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sv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slideMaster" Target="../slideMasters/slideMaster3.xml"/><Relationship Id="rId5" Type="http://schemas.openxmlformats.org/officeDocument/2006/relationships/image" Target="../media/image7.svg"/><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ng Title Slide_No Glass">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DE08823-83E4-6E8D-514A-6C1D018CB727}"/>
              </a:ext>
            </a:extLst>
          </p:cNvPr>
          <p:cNvGrpSpPr/>
          <p:nvPr userDrawn="1"/>
        </p:nvGrpSpPr>
        <p:grpSpPr>
          <a:xfrm>
            <a:off x="0" y="-1"/>
            <a:ext cx="9144001" cy="5725606"/>
            <a:chOff x="0" y="-1"/>
            <a:chExt cx="9144001" cy="5725606"/>
          </a:xfrm>
        </p:grpSpPr>
        <p:sp>
          <p:nvSpPr>
            <p:cNvPr id="8" name="Rectangle 7">
              <a:extLst>
                <a:ext uri="{FF2B5EF4-FFF2-40B4-BE49-F238E27FC236}">
                  <a16:creationId xmlns:a16="http://schemas.microsoft.com/office/drawing/2014/main" id="{06CF0774-0B55-3EA2-FC20-43561DC3CE5C}"/>
                </a:ext>
              </a:extLst>
            </p:cNvPr>
            <p:cNvSpPr/>
            <p:nvPr userDrawn="1"/>
          </p:nvSpPr>
          <p:spPr>
            <a:xfrm>
              <a:off x="0" y="0"/>
              <a:ext cx="9144000" cy="5715000"/>
            </a:xfrm>
            <a:prstGeom prst="rect">
              <a:avLst/>
            </a:prstGeom>
            <a:gradFill>
              <a:gsLst>
                <a:gs pos="0">
                  <a:schemeClr val="accent5">
                    <a:lumMod val="20000"/>
                    <a:lumOff val="80000"/>
                  </a:schemeClr>
                </a:gs>
                <a:gs pos="34000">
                  <a:schemeClr val="accent5">
                    <a:lumMod val="40000"/>
                    <a:lumOff val="60000"/>
                  </a:schemeClr>
                </a:gs>
                <a:gs pos="100000">
                  <a:schemeClr val="accent5">
                    <a:lumMod val="60000"/>
                    <a:lumOff val="40000"/>
                  </a:schemeClr>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grey background&#10;&#10;AI-generated content may be incorrect.">
              <a:extLst>
                <a:ext uri="{FF2B5EF4-FFF2-40B4-BE49-F238E27FC236}">
                  <a16:creationId xmlns:a16="http://schemas.microsoft.com/office/drawing/2014/main" id="{A35833AC-9E8F-893E-BF2D-A447EF68903E}"/>
                </a:ext>
              </a:extLst>
            </p:cNvPr>
            <p:cNvPicPr>
              <a:picLocks noChangeAspect="1"/>
            </p:cNvPicPr>
            <p:nvPr userDrawn="1"/>
          </p:nvPicPr>
          <p:blipFill>
            <a:blip r:embed="rId3" cstate="screen">
              <a:alphaModFix amt="25000"/>
              <a:extLst>
                <a:ext uri="{28A0092B-C50C-407E-A947-70E740481C1C}">
                  <a14:useLocalDpi xmlns:a14="http://schemas.microsoft.com/office/drawing/2010/main"/>
                </a:ext>
              </a:extLst>
            </a:blip>
            <a:srcRect/>
            <a:stretch>
              <a:fillRect/>
            </a:stretch>
          </p:blipFill>
          <p:spPr>
            <a:xfrm>
              <a:off x="0" y="1"/>
              <a:ext cx="9144001" cy="5725604"/>
            </a:xfrm>
            <a:prstGeom prst="rect">
              <a:avLst/>
            </a:prstGeom>
          </p:spPr>
        </p:pic>
        <p:pic>
          <p:nvPicPr>
            <p:cNvPr id="9" name="Picture 8">
              <a:extLst>
                <a:ext uri="{FF2B5EF4-FFF2-40B4-BE49-F238E27FC236}">
                  <a16:creationId xmlns:a16="http://schemas.microsoft.com/office/drawing/2014/main" id="{92D7A394-F232-D9AF-168A-8E8EAA1E671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7085531" y="-1"/>
              <a:ext cx="2058469" cy="5715001"/>
            </a:xfrm>
            <a:prstGeom prst="rect">
              <a:avLst/>
            </a:prstGeom>
          </p:spPr>
        </p:pic>
      </p:grpSp>
      <p:sp>
        <p:nvSpPr>
          <p:cNvPr id="12" name="Title 1">
            <a:extLst>
              <a:ext uri="{FF2B5EF4-FFF2-40B4-BE49-F238E27FC236}">
                <a16:creationId xmlns:a16="http://schemas.microsoft.com/office/drawing/2014/main" id="{E4B86D39-9B1D-9668-9F43-2F80112B312F}"/>
              </a:ext>
            </a:extLst>
          </p:cNvPr>
          <p:cNvSpPr>
            <a:spLocks noGrp="1"/>
          </p:cNvSpPr>
          <p:nvPr>
            <p:ph type="title" hasCustomPrompt="1"/>
          </p:nvPr>
        </p:nvSpPr>
        <p:spPr>
          <a:xfrm>
            <a:off x="725423" y="1897580"/>
            <a:ext cx="6345326" cy="1432474"/>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13" name="Text Placeholder 10">
            <a:extLst>
              <a:ext uri="{FF2B5EF4-FFF2-40B4-BE49-F238E27FC236}">
                <a16:creationId xmlns:a16="http://schemas.microsoft.com/office/drawing/2014/main" id="{7667F848-4CDF-E944-EFB8-DE9757C8C0FF}"/>
              </a:ext>
            </a:extLst>
          </p:cNvPr>
          <p:cNvSpPr>
            <a:spLocks noGrp="1"/>
          </p:cNvSpPr>
          <p:nvPr>
            <p:ph type="body" sz="quarter" idx="13" hasCustomPrompt="1"/>
          </p:nvPr>
        </p:nvSpPr>
        <p:spPr>
          <a:xfrm>
            <a:off x="725423" y="3421383"/>
            <a:ext cx="6345326" cy="324799"/>
          </a:xfrm>
        </p:spPr>
        <p:txBody>
          <a:bodyPr/>
          <a:lstStyle>
            <a:lvl1pPr marL="0" indent="-173736">
              <a:spcBef>
                <a:spcPts val="600"/>
              </a:spcBef>
              <a:spcAft>
                <a:spcPts val="600"/>
              </a:spcAft>
              <a:buNone/>
              <a:defRPr b="0" i="0" spc="-50" baseline="0">
                <a:solidFill>
                  <a:schemeClr val="accent1"/>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Sub-title</a:t>
            </a:r>
          </a:p>
        </p:txBody>
      </p:sp>
      <p:sp>
        <p:nvSpPr>
          <p:cNvPr id="15" name="Text Placeholder 10">
            <a:extLst>
              <a:ext uri="{FF2B5EF4-FFF2-40B4-BE49-F238E27FC236}">
                <a16:creationId xmlns:a16="http://schemas.microsoft.com/office/drawing/2014/main" id="{19CDCE68-B610-C7EE-96A6-68E76F4479C6}"/>
              </a:ext>
            </a:extLst>
          </p:cNvPr>
          <p:cNvSpPr>
            <a:spLocks noGrp="1"/>
          </p:cNvSpPr>
          <p:nvPr>
            <p:ph type="body" sz="quarter" idx="14" hasCustomPrompt="1"/>
          </p:nvPr>
        </p:nvSpPr>
        <p:spPr>
          <a:xfrm>
            <a:off x="725423" y="3756568"/>
            <a:ext cx="6345326" cy="415382"/>
          </a:xfrm>
        </p:spPr>
        <p:txBody>
          <a:bodyPr>
            <a:normAutofit/>
          </a:bodyPr>
          <a:lstStyle>
            <a:lvl1pPr marL="0" indent="-173736">
              <a:spcBef>
                <a:spcPts val="600"/>
              </a:spcBef>
              <a:spcAft>
                <a:spcPts val="600"/>
              </a:spcAft>
              <a:buNone/>
              <a:defRPr sz="1600" b="0" i="1" spc="-50" baseline="0">
                <a:solidFill>
                  <a:schemeClr val="tx1"/>
                </a:solidFill>
                <a:latin typeface="Avenir Light Oblique" panose="020B0402020203090204" pitchFamily="34" charset="77"/>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Sub-line</a:t>
            </a:r>
          </a:p>
        </p:txBody>
      </p:sp>
      <p:pic>
        <p:nvPicPr>
          <p:cNvPr id="3" name="Graphic 2">
            <a:extLst>
              <a:ext uri="{FF2B5EF4-FFF2-40B4-BE49-F238E27FC236}">
                <a16:creationId xmlns:a16="http://schemas.microsoft.com/office/drawing/2014/main" id="{741148E6-6533-244D-A8C9-A5D1BB49BD3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56129" y="1168274"/>
            <a:ext cx="1358936" cy="251212"/>
          </a:xfrm>
          <a:prstGeom prst="rect">
            <a:avLst/>
          </a:prstGeom>
        </p:spPr>
      </p:pic>
    </p:spTree>
    <p:extLst>
      <p:ext uri="{BB962C8B-B14F-4D97-AF65-F5344CB8AC3E}">
        <p14:creationId xmlns:p14="http://schemas.microsoft.com/office/powerpoint/2010/main" val="1793963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 name="Picture 1" descr="A black and grey background&#10;&#10;AI-generated content may be incorrect.">
            <a:extLst>
              <a:ext uri="{FF2B5EF4-FFF2-40B4-BE49-F238E27FC236}">
                <a16:creationId xmlns:a16="http://schemas.microsoft.com/office/drawing/2014/main" id="{DDDB9E2D-20FB-CFEA-7448-15AEA1504321}"/>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1"/>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grpSp>
        <p:nvGrpSpPr>
          <p:cNvPr id="31" name="Group 30">
            <a:extLst>
              <a:ext uri="{FF2B5EF4-FFF2-40B4-BE49-F238E27FC236}">
                <a16:creationId xmlns:a16="http://schemas.microsoft.com/office/drawing/2014/main" id="{1144E097-E30B-4A2B-881B-3A5D58E40814}"/>
              </a:ext>
            </a:extLst>
          </p:cNvPr>
          <p:cNvGrpSpPr/>
          <p:nvPr userDrawn="1"/>
        </p:nvGrpSpPr>
        <p:grpSpPr>
          <a:xfrm>
            <a:off x="400203" y="286881"/>
            <a:ext cx="3447433" cy="1731146"/>
            <a:chOff x="400203" y="286881"/>
            <a:chExt cx="3447433" cy="1731146"/>
          </a:xfrm>
        </p:grpSpPr>
        <p:sp>
          <p:nvSpPr>
            <p:cNvPr id="22" name="Freeform 21">
              <a:extLst>
                <a:ext uri="{FF2B5EF4-FFF2-40B4-BE49-F238E27FC236}">
                  <a16:creationId xmlns:a16="http://schemas.microsoft.com/office/drawing/2014/main" id="{6278DD26-21E2-6C57-94EB-C62B02D2597A}"/>
                </a:ext>
              </a:extLst>
            </p:cNvPr>
            <p:cNvSpPr/>
            <p:nvPr/>
          </p:nvSpPr>
          <p:spPr>
            <a:xfrm rot="5400000">
              <a:off x="2116953" y="285942"/>
              <a:ext cx="1729043" cy="1732322"/>
            </a:xfrm>
            <a:custGeom>
              <a:avLst/>
              <a:gdLst>
                <a:gd name="csX0" fmla="*/ 715350 w 1428961"/>
                <a:gd name="csY0" fmla="*/ 1431672 h 1431671"/>
                <a:gd name="csX1" fmla="*/ 685230 w 1428961"/>
                <a:gd name="csY1" fmla="*/ 1431092 h 1431671"/>
                <a:gd name="csX2" fmla="*/ 665536 w 1428961"/>
                <a:gd name="csY2" fmla="*/ 1429933 h 1431671"/>
                <a:gd name="csX3" fmla="*/ 666694 w 1428961"/>
                <a:gd name="csY3" fmla="*/ 1411095 h 1431671"/>
                <a:gd name="csX4" fmla="*/ 685809 w 1428961"/>
                <a:gd name="csY4" fmla="*/ 1412255 h 1431671"/>
                <a:gd name="csX5" fmla="*/ 751262 w 1428961"/>
                <a:gd name="csY5" fmla="*/ 1411965 h 1431671"/>
                <a:gd name="csX6" fmla="*/ 752131 w 1428961"/>
                <a:gd name="csY6" fmla="*/ 1430802 h 1431671"/>
                <a:gd name="csX7" fmla="*/ 715060 w 1428961"/>
                <a:gd name="csY7" fmla="*/ 1431672 h 1431671"/>
                <a:gd name="csX8" fmla="*/ 838726 w 1428961"/>
                <a:gd name="csY8" fmla="*/ 1420949 h 1431671"/>
                <a:gd name="csX9" fmla="*/ 835540 w 1428961"/>
                <a:gd name="csY9" fmla="*/ 1402401 h 1431671"/>
                <a:gd name="csX10" fmla="*/ 917791 w 1428961"/>
                <a:gd name="csY10" fmla="*/ 1382694 h 1431671"/>
                <a:gd name="csX11" fmla="*/ 923294 w 1428961"/>
                <a:gd name="csY11" fmla="*/ 1400662 h 1431671"/>
                <a:gd name="csX12" fmla="*/ 838726 w 1428961"/>
                <a:gd name="csY12" fmla="*/ 1420949 h 1431671"/>
                <a:gd name="csX13" fmla="*/ 579231 w 1428961"/>
                <a:gd name="csY13" fmla="*/ 1418630 h 1431671"/>
                <a:gd name="csX14" fmla="*/ 494953 w 1428961"/>
                <a:gd name="csY14" fmla="*/ 1397185 h 1431671"/>
                <a:gd name="csX15" fmla="*/ 500745 w 1428961"/>
                <a:gd name="csY15" fmla="*/ 1379216 h 1431671"/>
                <a:gd name="csX16" fmla="*/ 582706 w 1428961"/>
                <a:gd name="csY16" fmla="*/ 1400083 h 1431671"/>
                <a:gd name="csX17" fmla="*/ 579231 w 1428961"/>
                <a:gd name="csY17" fmla="*/ 1418630 h 1431671"/>
                <a:gd name="csX18" fmla="*/ 1004675 w 1428961"/>
                <a:gd name="csY18" fmla="*/ 1370522 h 1431671"/>
                <a:gd name="csX19" fmla="*/ 997145 w 1428961"/>
                <a:gd name="csY19" fmla="*/ 1353424 h 1431671"/>
                <a:gd name="csX20" fmla="*/ 1072156 w 1428961"/>
                <a:gd name="csY20" fmla="*/ 1314300 h 1431671"/>
                <a:gd name="csX21" fmla="*/ 1081713 w 1428961"/>
                <a:gd name="csY21" fmla="*/ 1330529 h 1431671"/>
                <a:gd name="csX22" fmla="*/ 1004675 w 1428961"/>
                <a:gd name="csY22" fmla="*/ 1370522 h 1431671"/>
                <a:gd name="csX23" fmla="*/ 414150 w 1428961"/>
                <a:gd name="csY23" fmla="*/ 1365596 h 1431671"/>
                <a:gd name="csX24" fmla="*/ 337691 w 1428961"/>
                <a:gd name="csY24" fmla="*/ 1324153 h 1431671"/>
                <a:gd name="csX25" fmla="*/ 347538 w 1428961"/>
                <a:gd name="csY25" fmla="*/ 1308214 h 1431671"/>
                <a:gd name="csX26" fmla="*/ 421969 w 1428961"/>
                <a:gd name="csY26" fmla="*/ 1348497 h 1431671"/>
                <a:gd name="csX27" fmla="*/ 414150 w 1428961"/>
                <a:gd name="csY27" fmla="*/ 1365596 h 1431671"/>
                <a:gd name="csX28" fmla="*/ 1153538 w 1428961"/>
                <a:gd name="csY28" fmla="*/ 1281262 h 1431671"/>
                <a:gd name="csX29" fmla="*/ 1141953 w 1428961"/>
                <a:gd name="csY29" fmla="*/ 1266481 h 1431671"/>
                <a:gd name="csX30" fmla="*/ 1205379 w 1428961"/>
                <a:gd name="csY30" fmla="*/ 1210549 h 1431671"/>
                <a:gd name="csX31" fmla="*/ 1218701 w 1428961"/>
                <a:gd name="csY31" fmla="*/ 1223880 h 1431671"/>
                <a:gd name="csX32" fmla="*/ 1153538 w 1428961"/>
                <a:gd name="csY32" fmla="*/ 1281262 h 1431671"/>
                <a:gd name="csX33" fmla="*/ 266736 w 1428961"/>
                <a:gd name="csY33" fmla="*/ 1273727 h 1431671"/>
                <a:gd name="csX34" fmla="*/ 202441 w 1428961"/>
                <a:gd name="csY34" fmla="*/ 1215186 h 1431671"/>
                <a:gd name="csX35" fmla="*/ 216053 w 1428961"/>
                <a:gd name="csY35" fmla="*/ 1202144 h 1431671"/>
                <a:gd name="csX36" fmla="*/ 278610 w 1428961"/>
                <a:gd name="csY36" fmla="*/ 1259236 h 1431671"/>
                <a:gd name="csX37" fmla="*/ 266736 w 1428961"/>
                <a:gd name="csY37" fmla="*/ 1274016 h 1431671"/>
                <a:gd name="csX38" fmla="*/ 1276624 w 1428961"/>
                <a:gd name="csY38" fmla="*/ 1158963 h 1431671"/>
                <a:gd name="csX39" fmla="*/ 1261854 w 1428961"/>
                <a:gd name="csY39" fmla="*/ 1147371 h 1431671"/>
                <a:gd name="csX40" fmla="*/ 1310219 w 1428961"/>
                <a:gd name="csY40" fmla="*/ 1077817 h 1431671"/>
                <a:gd name="csX41" fmla="*/ 1326148 w 1428961"/>
                <a:gd name="csY41" fmla="*/ 1087670 h 1431671"/>
                <a:gd name="csX42" fmla="*/ 1276624 w 1428961"/>
                <a:gd name="csY42" fmla="*/ 1158963 h 1431671"/>
                <a:gd name="csX43" fmla="*/ 145676 w 1428961"/>
                <a:gd name="csY43" fmla="*/ 1149399 h 1431671"/>
                <a:gd name="csX44" fmla="*/ 97311 w 1428961"/>
                <a:gd name="csY44" fmla="*/ 1077237 h 1431671"/>
                <a:gd name="csX45" fmla="*/ 113529 w 1428961"/>
                <a:gd name="csY45" fmla="*/ 1067674 h 1431671"/>
                <a:gd name="csX46" fmla="*/ 160736 w 1428961"/>
                <a:gd name="csY46" fmla="*/ 1138097 h 1431671"/>
                <a:gd name="csX47" fmla="*/ 145676 w 1428961"/>
                <a:gd name="csY47" fmla="*/ 1149399 h 1431671"/>
                <a:gd name="csX48" fmla="*/ 1366984 w 1428961"/>
                <a:gd name="csY48" fmla="*/ 1010582 h 1431671"/>
                <a:gd name="csX49" fmla="*/ 1349897 w 1428961"/>
                <a:gd name="csY49" fmla="*/ 1002757 h 1431671"/>
                <a:gd name="csX50" fmla="*/ 1380017 w 1428961"/>
                <a:gd name="csY50" fmla="*/ 923639 h 1431671"/>
                <a:gd name="csX51" fmla="*/ 1397973 w 1428961"/>
                <a:gd name="csY51" fmla="*/ 929146 h 1431671"/>
                <a:gd name="csX52" fmla="*/ 1366984 w 1428961"/>
                <a:gd name="csY52" fmla="*/ 1010582 h 1431671"/>
                <a:gd name="csX53" fmla="*/ 57923 w 1428961"/>
                <a:gd name="csY53" fmla="*/ 999859 h 1431671"/>
                <a:gd name="csX54" fmla="*/ 28382 w 1428961"/>
                <a:gd name="csY54" fmla="*/ 918133 h 1431671"/>
                <a:gd name="csX55" fmla="*/ 46338 w 1428961"/>
                <a:gd name="csY55" fmla="*/ 912917 h 1431671"/>
                <a:gd name="csX56" fmla="*/ 75010 w 1428961"/>
                <a:gd name="csY56" fmla="*/ 992614 h 1431671"/>
                <a:gd name="csX57" fmla="*/ 57633 w 1428961"/>
                <a:gd name="csY57" fmla="*/ 1000149 h 1431671"/>
                <a:gd name="csX58" fmla="*/ 1418536 w 1428961"/>
                <a:gd name="csY58" fmla="*/ 844812 h 1431671"/>
                <a:gd name="csX59" fmla="*/ 1400000 w 1428961"/>
                <a:gd name="csY59" fmla="*/ 841334 h 1431671"/>
                <a:gd name="csX60" fmla="*/ 1410137 w 1428961"/>
                <a:gd name="csY60" fmla="*/ 757290 h 1431671"/>
                <a:gd name="csX61" fmla="*/ 1428962 w 1428961"/>
                <a:gd name="csY61" fmla="*/ 758449 h 1431671"/>
                <a:gd name="csX62" fmla="*/ 1418536 w 1428961"/>
                <a:gd name="csY62" fmla="*/ 844812 h 1431671"/>
                <a:gd name="csX63" fmla="*/ 8978 w 1428961"/>
                <a:gd name="csY63" fmla="*/ 833220 h 1431671"/>
                <a:gd name="csX64" fmla="*/ 0 w 1428961"/>
                <a:gd name="csY64" fmla="*/ 746857 h 1431671"/>
                <a:gd name="csX65" fmla="*/ 18825 w 1428961"/>
                <a:gd name="csY65" fmla="*/ 745988 h 1431671"/>
                <a:gd name="csX66" fmla="*/ 27513 w 1428961"/>
                <a:gd name="csY66" fmla="*/ 830321 h 1431671"/>
                <a:gd name="csX67" fmla="*/ 8978 w 1428961"/>
                <a:gd name="csY67" fmla="*/ 833509 h 1431671"/>
                <a:gd name="csX68" fmla="*/ 18825 w 1428961"/>
                <a:gd name="csY68" fmla="*/ 686867 h 1431671"/>
                <a:gd name="csX69" fmla="*/ 0 w 1428961"/>
                <a:gd name="csY69" fmla="*/ 685997 h 1431671"/>
                <a:gd name="csX70" fmla="*/ 8688 w 1428961"/>
                <a:gd name="csY70" fmla="*/ 599635 h 1431671"/>
                <a:gd name="csX71" fmla="*/ 27224 w 1428961"/>
                <a:gd name="csY71" fmla="*/ 602533 h 1431671"/>
                <a:gd name="csX72" fmla="*/ 18535 w 1428961"/>
                <a:gd name="csY72" fmla="*/ 686867 h 1431671"/>
                <a:gd name="csX73" fmla="*/ 1410137 w 1428961"/>
                <a:gd name="csY73" fmla="*/ 672666 h 1431671"/>
                <a:gd name="csX74" fmla="*/ 1400000 w 1428961"/>
                <a:gd name="csY74" fmla="*/ 588622 h 1431671"/>
                <a:gd name="csX75" fmla="*/ 1418536 w 1428961"/>
                <a:gd name="csY75" fmla="*/ 585144 h 1431671"/>
                <a:gd name="csX76" fmla="*/ 1428962 w 1428961"/>
                <a:gd name="csY76" fmla="*/ 671507 h 1431671"/>
                <a:gd name="csX77" fmla="*/ 1410137 w 1428961"/>
                <a:gd name="csY77" fmla="*/ 672666 h 1431671"/>
                <a:gd name="csX78" fmla="*/ 46049 w 1428961"/>
                <a:gd name="csY78" fmla="*/ 520228 h 1431671"/>
                <a:gd name="csX79" fmla="*/ 28093 w 1428961"/>
                <a:gd name="csY79" fmla="*/ 515011 h 1431671"/>
                <a:gd name="csX80" fmla="*/ 57633 w 1428961"/>
                <a:gd name="csY80" fmla="*/ 432996 h 1431671"/>
                <a:gd name="csX81" fmla="*/ 75010 w 1428961"/>
                <a:gd name="csY81" fmla="*/ 440531 h 1431671"/>
                <a:gd name="csX82" fmla="*/ 46338 w 1428961"/>
                <a:gd name="csY82" fmla="*/ 520228 h 1431671"/>
                <a:gd name="csX83" fmla="*/ 1379438 w 1428961"/>
                <a:gd name="csY83" fmla="*/ 506607 h 1431671"/>
                <a:gd name="csX84" fmla="*/ 1349028 w 1428961"/>
                <a:gd name="csY84" fmla="*/ 427489 h 1431671"/>
                <a:gd name="csX85" fmla="*/ 1366115 w 1428961"/>
                <a:gd name="csY85" fmla="*/ 419664 h 1431671"/>
                <a:gd name="csX86" fmla="*/ 1397104 w 1428961"/>
                <a:gd name="csY86" fmla="*/ 500811 h 1431671"/>
                <a:gd name="csX87" fmla="*/ 1379148 w 1428961"/>
                <a:gd name="csY87" fmla="*/ 506317 h 1431671"/>
                <a:gd name="csX88" fmla="*/ 112950 w 1428961"/>
                <a:gd name="csY88" fmla="*/ 364891 h 1431671"/>
                <a:gd name="csX89" fmla="*/ 96731 w 1428961"/>
                <a:gd name="csY89" fmla="*/ 355327 h 1431671"/>
                <a:gd name="csX90" fmla="*/ 145097 w 1428961"/>
                <a:gd name="csY90" fmla="*/ 282875 h 1431671"/>
                <a:gd name="csX91" fmla="*/ 160157 w 1428961"/>
                <a:gd name="csY91" fmla="*/ 294178 h 1431671"/>
                <a:gd name="csX92" fmla="*/ 113240 w 1428961"/>
                <a:gd name="csY92" fmla="*/ 364601 h 1431671"/>
                <a:gd name="csX93" fmla="*/ 1309640 w 1428961"/>
                <a:gd name="csY93" fmla="*/ 352719 h 1431671"/>
                <a:gd name="csX94" fmla="*/ 1261275 w 1428961"/>
                <a:gd name="csY94" fmla="*/ 283165 h 1431671"/>
                <a:gd name="csX95" fmla="*/ 1276045 w 1428961"/>
                <a:gd name="csY95" fmla="*/ 271573 h 1431671"/>
                <a:gd name="csX96" fmla="*/ 1325859 w 1428961"/>
                <a:gd name="csY96" fmla="*/ 342866 h 1431671"/>
                <a:gd name="csX97" fmla="*/ 1309930 w 1428961"/>
                <a:gd name="csY97" fmla="*/ 352719 h 1431671"/>
                <a:gd name="csX98" fmla="*/ 215184 w 1428961"/>
                <a:gd name="csY98" fmla="*/ 230130 h 1431671"/>
                <a:gd name="csX99" fmla="*/ 201572 w 1428961"/>
                <a:gd name="csY99" fmla="*/ 217089 h 1431671"/>
                <a:gd name="csX100" fmla="*/ 265867 w 1428961"/>
                <a:gd name="csY100" fmla="*/ 158548 h 1431671"/>
                <a:gd name="csX101" fmla="*/ 277741 w 1428961"/>
                <a:gd name="csY101" fmla="*/ 173328 h 1431671"/>
                <a:gd name="csX102" fmla="*/ 215184 w 1428961"/>
                <a:gd name="csY102" fmla="*/ 230420 h 1431671"/>
                <a:gd name="csX103" fmla="*/ 1204510 w 1428961"/>
                <a:gd name="csY103" fmla="*/ 220277 h 1431671"/>
                <a:gd name="csX104" fmla="*/ 1140795 w 1428961"/>
                <a:gd name="csY104" fmla="*/ 164344 h 1431671"/>
                <a:gd name="csX105" fmla="*/ 1152379 w 1428961"/>
                <a:gd name="csY105" fmla="*/ 149564 h 1431671"/>
                <a:gd name="csX106" fmla="*/ 1217832 w 1428961"/>
                <a:gd name="csY106" fmla="*/ 206946 h 1431671"/>
                <a:gd name="csX107" fmla="*/ 1204510 w 1428961"/>
                <a:gd name="csY107" fmla="*/ 220277 h 1431671"/>
                <a:gd name="csX108" fmla="*/ 346669 w 1428961"/>
                <a:gd name="csY108" fmla="*/ 124061 h 1431671"/>
                <a:gd name="csX109" fmla="*/ 336823 w 1428961"/>
                <a:gd name="csY109" fmla="*/ 108122 h 1431671"/>
                <a:gd name="csX110" fmla="*/ 413281 w 1428961"/>
                <a:gd name="csY110" fmla="*/ 66679 h 1431671"/>
                <a:gd name="csX111" fmla="*/ 421101 w 1428961"/>
                <a:gd name="csY111" fmla="*/ 83778 h 1431671"/>
                <a:gd name="csX112" fmla="*/ 346669 w 1428961"/>
                <a:gd name="csY112" fmla="*/ 124061 h 1431671"/>
                <a:gd name="csX113" fmla="*/ 1070997 w 1428961"/>
                <a:gd name="csY113" fmla="*/ 116816 h 1431671"/>
                <a:gd name="csX114" fmla="*/ 995697 w 1428961"/>
                <a:gd name="csY114" fmla="*/ 77982 h 1431671"/>
                <a:gd name="csX115" fmla="*/ 1003227 w 1428961"/>
                <a:gd name="csY115" fmla="*/ 60883 h 1431671"/>
                <a:gd name="csX116" fmla="*/ 1080555 w 1428961"/>
                <a:gd name="csY116" fmla="*/ 100876 h 1431671"/>
                <a:gd name="csX117" fmla="*/ 1070997 w 1428961"/>
                <a:gd name="csY117" fmla="*/ 117106 h 1431671"/>
                <a:gd name="csX118" fmla="*/ 499586 w 1428961"/>
                <a:gd name="csY118" fmla="*/ 52768 h 1431671"/>
                <a:gd name="csX119" fmla="*/ 493794 w 1428961"/>
                <a:gd name="csY119" fmla="*/ 34800 h 1431671"/>
                <a:gd name="csX120" fmla="*/ 578072 w 1428961"/>
                <a:gd name="csY120" fmla="*/ 13065 h 1431671"/>
                <a:gd name="csX121" fmla="*/ 581547 w 1428961"/>
                <a:gd name="csY121" fmla="*/ 31612 h 1431671"/>
                <a:gd name="csX122" fmla="*/ 499586 w 1428961"/>
                <a:gd name="csY122" fmla="*/ 52768 h 1431671"/>
                <a:gd name="csX123" fmla="*/ 916343 w 1428961"/>
                <a:gd name="csY123" fmla="*/ 48421 h 1431671"/>
                <a:gd name="csX124" fmla="*/ 834092 w 1428961"/>
                <a:gd name="csY124" fmla="*/ 29004 h 1431671"/>
                <a:gd name="csX125" fmla="*/ 837278 w 1428961"/>
                <a:gd name="csY125" fmla="*/ 10457 h 1431671"/>
                <a:gd name="csX126" fmla="*/ 921845 w 1428961"/>
                <a:gd name="csY126" fmla="*/ 30453 h 1431671"/>
                <a:gd name="csX127" fmla="*/ 916343 w 1428961"/>
                <a:gd name="csY127" fmla="*/ 48421 h 1431671"/>
                <a:gd name="csX128" fmla="*/ 665536 w 1428961"/>
                <a:gd name="csY128" fmla="*/ 20600 h 1431671"/>
                <a:gd name="csX129" fmla="*/ 664088 w 1428961"/>
                <a:gd name="csY129" fmla="*/ 1762 h 1431671"/>
                <a:gd name="csX130" fmla="*/ 744311 w 1428961"/>
                <a:gd name="csY130" fmla="*/ 603 h 1431671"/>
                <a:gd name="csX131" fmla="*/ 750972 w 1428961"/>
                <a:gd name="csY131" fmla="*/ 893 h 1431671"/>
                <a:gd name="csX132" fmla="*/ 750104 w 1428961"/>
                <a:gd name="csY132" fmla="*/ 19730 h 1431671"/>
                <a:gd name="csX133" fmla="*/ 743732 w 1428961"/>
                <a:gd name="csY133" fmla="*/ 19441 h 1431671"/>
                <a:gd name="csX134" fmla="*/ 665536 w 1428961"/>
                <a:gd name="csY134" fmla="*/ 20600 h 1431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1671">
                  <a:moveTo>
                    <a:pt x="715350" y="1431672"/>
                  </a:moveTo>
                  <a:cubicBezTo>
                    <a:pt x="705503" y="1431672"/>
                    <a:pt x="695366" y="1431672"/>
                    <a:pt x="685230" y="1431092"/>
                  </a:cubicBezTo>
                  <a:cubicBezTo>
                    <a:pt x="678569" y="1431092"/>
                    <a:pt x="671907" y="1430512"/>
                    <a:pt x="665536" y="1429933"/>
                  </a:cubicBezTo>
                  <a:lnTo>
                    <a:pt x="666694" y="1411095"/>
                  </a:lnTo>
                  <a:cubicBezTo>
                    <a:pt x="673066" y="1411675"/>
                    <a:pt x="679437" y="1411965"/>
                    <a:pt x="685809" y="1412255"/>
                  </a:cubicBezTo>
                  <a:cubicBezTo>
                    <a:pt x="707530" y="1413124"/>
                    <a:pt x="729541" y="1413124"/>
                    <a:pt x="751262" y="1411965"/>
                  </a:cubicBezTo>
                  <a:lnTo>
                    <a:pt x="752131" y="1430802"/>
                  </a:lnTo>
                  <a:cubicBezTo>
                    <a:pt x="739967" y="1431382"/>
                    <a:pt x="727514" y="1431672"/>
                    <a:pt x="715060" y="1431672"/>
                  </a:cubicBezTo>
                  <a:close/>
                  <a:moveTo>
                    <a:pt x="838726" y="1420949"/>
                  </a:moveTo>
                  <a:lnTo>
                    <a:pt x="835540" y="1402401"/>
                  </a:lnTo>
                  <a:cubicBezTo>
                    <a:pt x="863343" y="1397474"/>
                    <a:pt x="890857" y="1390809"/>
                    <a:pt x="917791" y="1382694"/>
                  </a:cubicBezTo>
                  <a:lnTo>
                    <a:pt x="923294" y="1400662"/>
                  </a:lnTo>
                  <a:cubicBezTo>
                    <a:pt x="895780" y="1409067"/>
                    <a:pt x="867108" y="1415732"/>
                    <a:pt x="838726" y="1420949"/>
                  </a:cubicBezTo>
                  <a:close/>
                  <a:moveTo>
                    <a:pt x="579231" y="1418630"/>
                  </a:moveTo>
                  <a:cubicBezTo>
                    <a:pt x="550848" y="1413124"/>
                    <a:pt x="522466" y="1405879"/>
                    <a:pt x="494953" y="1397185"/>
                  </a:cubicBezTo>
                  <a:lnTo>
                    <a:pt x="500745" y="1379216"/>
                  </a:lnTo>
                  <a:cubicBezTo>
                    <a:pt x="527389" y="1387911"/>
                    <a:pt x="555193" y="1394866"/>
                    <a:pt x="582706" y="1400083"/>
                  </a:cubicBezTo>
                  <a:lnTo>
                    <a:pt x="579231" y="1418630"/>
                  </a:lnTo>
                  <a:close/>
                  <a:moveTo>
                    <a:pt x="1004675" y="1370522"/>
                  </a:moveTo>
                  <a:lnTo>
                    <a:pt x="997145" y="1353424"/>
                  </a:lnTo>
                  <a:cubicBezTo>
                    <a:pt x="1022921" y="1342121"/>
                    <a:pt x="1048118" y="1328790"/>
                    <a:pt x="1072156" y="1314300"/>
                  </a:cubicBezTo>
                  <a:lnTo>
                    <a:pt x="1081713" y="1330529"/>
                  </a:lnTo>
                  <a:cubicBezTo>
                    <a:pt x="1056806" y="1345309"/>
                    <a:pt x="1031030" y="1358930"/>
                    <a:pt x="1004675" y="1370522"/>
                  </a:cubicBezTo>
                  <a:close/>
                  <a:moveTo>
                    <a:pt x="414150" y="1365596"/>
                  </a:moveTo>
                  <a:cubicBezTo>
                    <a:pt x="388084" y="1353424"/>
                    <a:pt x="362309" y="1339513"/>
                    <a:pt x="337691" y="1324153"/>
                  </a:cubicBezTo>
                  <a:lnTo>
                    <a:pt x="347538" y="1308214"/>
                  </a:lnTo>
                  <a:cubicBezTo>
                    <a:pt x="371576" y="1322994"/>
                    <a:pt x="396483" y="1336615"/>
                    <a:pt x="421969" y="1348497"/>
                  </a:cubicBezTo>
                  <a:lnTo>
                    <a:pt x="414150" y="1365596"/>
                  </a:lnTo>
                  <a:close/>
                  <a:moveTo>
                    <a:pt x="1153538" y="1281262"/>
                  </a:moveTo>
                  <a:lnTo>
                    <a:pt x="1141953" y="1266481"/>
                  </a:lnTo>
                  <a:cubicBezTo>
                    <a:pt x="1164253" y="1249093"/>
                    <a:pt x="1185395" y="1230545"/>
                    <a:pt x="1205379" y="1210549"/>
                  </a:cubicBezTo>
                  <a:lnTo>
                    <a:pt x="1218701" y="1223880"/>
                  </a:lnTo>
                  <a:cubicBezTo>
                    <a:pt x="1198138" y="1244166"/>
                    <a:pt x="1176128" y="1263583"/>
                    <a:pt x="1153538" y="1281262"/>
                  </a:cubicBezTo>
                  <a:close/>
                  <a:moveTo>
                    <a:pt x="266736" y="1273727"/>
                  </a:moveTo>
                  <a:cubicBezTo>
                    <a:pt x="244146" y="1255759"/>
                    <a:pt x="222714" y="1236052"/>
                    <a:pt x="202441" y="1215186"/>
                  </a:cubicBezTo>
                  <a:lnTo>
                    <a:pt x="216053" y="1202144"/>
                  </a:lnTo>
                  <a:cubicBezTo>
                    <a:pt x="235747" y="1222431"/>
                    <a:pt x="256889" y="1241558"/>
                    <a:pt x="278610" y="1259236"/>
                  </a:cubicBezTo>
                  <a:lnTo>
                    <a:pt x="266736" y="1274016"/>
                  </a:lnTo>
                  <a:close/>
                  <a:moveTo>
                    <a:pt x="1276624" y="1158963"/>
                  </a:moveTo>
                  <a:lnTo>
                    <a:pt x="1261854" y="1147371"/>
                  </a:lnTo>
                  <a:cubicBezTo>
                    <a:pt x="1279231" y="1125345"/>
                    <a:pt x="1295449" y="1101871"/>
                    <a:pt x="1310219" y="1077817"/>
                  </a:cubicBezTo>
                  <a:lnTo>
                    <a:pt x="1326148" y="1087670"/>
                  </a:lnTo>
                  <a:cubicBezTo>
                    <a:pt x="1311088" y="1112304"/>
                    <a:pt x="1294291" y="1136358"/>
                    <a:pt x="1276624" y="1158963"/>
                  </a:cubicBezTo>
                  <a:close/>
                  <a:moveTo>
                    <a:pt x="145676" y="1149399"/>
                  </a:moveTo>
                  <a:cubicBezTo>
                    <a:pt x="128300" y="1126504"/>
                    <a:pt x="111791" y="1102161"/>
                    <a:pt x="97311" y="1077237"/>
                  </a:cubicBezTo>
                  <a:lnTo>
                    <a:pt x="113529" y="1067674"/>
                  </a:lnTo>
                  <a:cubicBezTo>
                    <a:pt x="127720" y="1092017"/>
                    <a:pt x="143649" y="1115492"/>
                    <a:pt x="160736" y="1138097"/>
                  </a:cubicBezTo>
                  <a:lnTo>
                    <a:pt x="145676" y="1149399"/>
                  </a:lnTo>
                  <a:close/>
                  <a:moveTo>
                    <a:pt x="1366984" y="1010582"/>
                  </a:moveTo>
                  <a:lnTo>
                    <a:pt x="1349897" y="1002757"/>
                  </a:lnTo>
                  <a:cubicBezTo>
                    <a:pt x="1361481" y="976964"/>
                    <a:pt x="1371618" y="950591"/>
                    <a:pt x="1380017" y="923639"/>
                  </a:cubicBezTo>
                  <a:lnTo>
                    <a:pt x="1397973" y="929146"/>
                  </a:lnTo>
                  <a:cubicBezTo>
                    <a:pt x="1389284" y="956677"/>
                    <a:pt x="1378858" y="984209"/>
                    <a:pt x="1366984" y="1010582"/>
                  </a:cubicBezTo>
                  <a:close/>
                  <a:moveTo>
                    <a:pt x="57923" y="999859"/>
                  </a:moveTo>
                  <a:cubicBezTo>
                    <a:pt x="46338" y="973196"/>
                    <a:pt x="36492" y="945665"/>
                    <a:pt x="28382" y="918133"/>
                  </a:cubicBezTo>
                  <a:lnTo>
                    <a:pt x="46338" y="912917"/>
                  </a:lnTo>
                  <a:cubicBezTo>
                    <a:pt x="54158" y="939869"/>
                    <a:pt x="64005" y="966821"/>
                    <a:pt x="75010" y="992614"/>
                  </a:cubicBezTo>
                  <a:lnTo>
                    <a:pt x="57633" y="1000149"/>
                  </a:lnTo>
                  <a:close/>
                  <a:moveTo>
                    <a:pt x="1418536" y="844812"/>
                  </a:moveTo>
                  <a:lnTo>
                    <a:pt x="1400000" y="841334"/>
                  </a:lnTo>
                  <a:cubicBezTo>
                    <a:pt x="1404924" y="813802"/>
                    <a:pt x="1408399" y="785401"/>
                    <a:pt x="1410137" y="757290"/>
                  </a:cubicBezTo>
                  <a:lnTo>
                    <a:pt x="1428962" y="758449"/>
                  </a:lnTo>
                  <a:cubicBezTo>
                    <a:pt x="1427224" y="787430"/>
                    <a:pt x="1423749" y="816411"/>
                    <a:pt x="1418536" y="844812"/>
                  </a:cubicBezTo>
                  <a:close/>
                  <a:moveTo>
                    <a:pt x="8978" y="833220"/>
                  </a:moveTo>
                  <a:cubicBezTo>
                    <a:pt x="4344" y="804818"/>
                    <a:pt x="1158" y="775548"/>
                    <a:pt x="0" y="746857"/>
                  </a:cubicBezTo>
                  <a:lnTo>
                    <a:pt x="18825" y="745988"/>
                  </a:lnTo>
                  <a:cubicBezTo>
                    <a:pt x="19983" y="774099"/>
                    <a:pt x="22880" y="802500"/>
                    <a:pt x="27513" y="830321"/>
                  </a:cubicBezTo>
                  <a:lnTo>
                    <a:pt x="8978" y="833509"/>
                  </a:lnTo>
                  <a:close/>
                  <a:moveTo>
                    <a:pt x="18825" y="686867"/>
                  </a:moveTo>
                  <a:lnTo>
                    <a:pt x="0" y="685997"/>
                  </a:lnTo>
                  <a:cubicBezTo>
                    <a:pt x="1158" y="657017"/>
                    <a:pt x="4055" y="628036"/>
                    <a:pt x="8688" y="599635"/>
                  </a:cubicBezTo>
                  <a:lnTo>
                    <a:pt x="27224" y="602533"/>
                  </a:lnTo>
                  <a:cubicBezTo>
                    <a:pt x="22590" y="630065"/>
                    <a:pt x="19694" y="658466"/>
                    <a:pt x="18535" y="686867"/>
                  </a:cubicBezTo>
                  <a:close/>
                  <a:moveTo>
                    <a:pt x="1410137" y="672666"/>
                  </a:moveTo>
                  <a:cubicBezTo>
                    <a:pt x="1408399" y="644555"/>
                    <a:pt x="1404924" y="616154"/>
                    <a:pt x="1400000" y="588622"/>
                  </a:cubicBezTo>
                  <a:lnTo>
                    <a:pt x="1418536" y="585144"/>
                  </a:lnTo>
                  <a:cubicBezTo>
                    <a:pt x="1423749" y="613546"/>
                    <a:pt x="1427224" y="642526"/>
                    <a:pt x="1428962" y="671507"/>
                  </a:cubicBezTo>
                  <a:lnTo>
                    <a:pt x="1410137" y="672666"/>
                  </a:lnTo>
                  <a:close/>
                  <a:moveTo>
                    <a:pt x="46049" y="520228"/>
                  </a:moveTo>
                  <a:lnTo>
                    <a:pt x="28093" y="515011"/>
                  </a:lnTo>
                  <a:cubicBezTo>
                    <a:pt x="36202" y="487190"/>
                    <a:pt x="46049" y="459658"/>
                    <a:pt x="57633" y="432996"/>
                  </a:cubicBezTo>
                  <a:lnTo>
                    <a:pt x="75010" y="440531"/>
                  </a:lnTo>
                  <a:cubicBezTo>
                    <a:pt x="64005" y="466323"/>
                    <a:pt x="54158" y="493276"/>
                    <a:pt x="46338" y="520228"/>
                  </a:cubicBezTo>
                  <a:close/>
                  <a:moveTo>
                    <a:pt x="1379438" y="506607"/>
                  </a:moveTo>
                  <a:cubicBezTo>
                    <a:pt x="1371039" y="479655"/>
                    <a:pt x="1360902" y="453282"/>
                    <a:pt x="1349028" y="427489"/>
                  </a:cubicBezTo>
                  <a:lnTo>
                    <a:pt x="1366115" y="419664"/>
                  </a:lnTo>
                  <a:cubicBezTo>
                    <a:pt x="1377990" y="446037"/>
                    <a:pt x="1388416" y="473279"/>
                    <a:pt x="1397104" y="500811"/>
                  </a:cubicBezTo>
                  <a:lnTo>
                    <a:pt x="1379148" y="506317"/>
                  </a:lnTo>
                  <a:close/>
                  <a:moveTo>
                    <a:pt x="112950" y="364891"/>
                  </a:moveTo>
                  <a:lnTo>
                    <a:pt x="96731" y="355327"/>
                  </a:lnTo>
                  <a:cubicBezTo>
                    <a:pt x="111212" y="330404"/>
                    <a:pt x="127431" y="306060"/>
                    <a:pt x="145097" y="282875"/>
                  </a:cubicBezTo>
                  <a:lnTo>
                    <a:pt x="160157" y="294178"/>
                  </a:lnTo>
                  <a:cubicBezTo>
                    <a:pt x="143070" y="316493"/>
                    <a:pt x="127431" y="340257"/>
                    <a:pt x="113240" y="364601"/>
                  </a:cubicBezTo>
                  <a:close/>
                  <a:moveTo>
                    <a:pt x="1309640" y="352719"/>
                  </a:moveTo>
                  <a:cubicBezTo>
                    <a:pt x="1294870" y="328665"/>
                    <a:pt x="1278651" y="305480"/>
                    <a:pt x="1261275" y="283165"/>
                  </a:cubicBezTo>
                  <a:lnTo>
                    <a:pt x="1276045" y="271573"/>
                  </a:lnTo>
                  <a:cubicBezTo>
                    <a:pt x="1294001" y="294178"/>
                    <a:pt x="1310799" y="318232"/>
                    <a:pt x="1325859" y="342866"/>
                  </a:cubicBezTo>
                  <a:lnTo>
                    <a:pt x="1309930" y="352719"/>
                  </a:lnTo>
                  <a:close/>
                  <a:moveTo>
                    <a:pt x="215184" y="230130"/>
                  </a:moveTo>
                  <a:lnTo>
                    <a:pt x="201572" y="217089"/>
                  </a:lnTo>
                  <a:cubicBezTo>
                    <a:pt x="221556" y="196223"/>
                    <a:pt x="243277" y="176516"/>
                    <a:pt x="265867" y="158548"/>
                  </a:cubicBezTo>
                  <a:lnTo>
                    <a:pt x="277741" y="173328"/>
                  </a:lnTo>
                  <a:cubicBezTo>
                    <a:pt x="255730" y="191007"/>
                    <a:pt x="234878" y="210134"/>
                    <a:pt x="215184" y="230420"/>
                  </a:cubicBezTo>
                  <a:close/>
                  <a:moveTo>
                    <a:pt x="1204510" y="220277"/>
                  </a:moveTo>
                  <a:cubicBezTo>
                    <a:pt x="1184526" y="200570"/>
                    <a:pt x="1163095" y="181733"/>
                    <a:pt x="1140795" y="164344"/>
                  </a:cubicBezTo>
                  <a:lnTo>
                    <a:pt x="1152379" y="149564"/>
                  </a:lnTo>
                  <a:cubicBezTo>
                    <a:pt x="1175259" y="167242"/>
                    <a:pt x="1197270" y="186659"/>
                    <a:pt x="1217832" y="206946"/>
                  </a:cubicBezTo>
                  <a:lnTo>
                    <a:pt x="1204510" y="220277"/>
                  </a:lnTo>
                  <a:close/>
                  <a:moveTo>
                    <a:pt x="346669" y="124061"/>
                  </a:moveTo>
                  <a:lnTo>
                    <a:pt x="336823" y="108122"/>
                  </a:lnTo>
                  <a:cubicBezTo>
                    <a:pt x="361440" y="92762"/>
                    <a:pt x="386926" y="78851"/>
                    <a:pt x="413281" y="66679"/>
                  </a:cubicBezTo>
                  <a:lnTo>
                    <a:pt x="421101" y="83778"/>
                  </a:lnTo>
                  <a:cubicBezTo>
                    <a:pt x="395614" y="95660"/>
                    <a:pt x="370708" y="109281"/>
                    <a:pt x="346669" y="124061"/>
                  </a:cubicBezTo>
                  <a:close/>
                  <a:moveTo>
                    <a:pt x="1070997" y="116816"/>
                  </a:moveTo>
                  <a:cubicBezTo>
                    <a:pt x="1046959" y="102325"/>
                    <a:pt x="1021473" y="89284"/>
                    <a:pt x="995697" y="77982"/>
                  </a:cubicBezTo>
                  <a:lnTo>
                    <a:pt x="1003227" y="60883"/>
                  </a:lnTo>
                  <a:cubicBezTo>
                    <a:pt x="1029582" y="72475"/>
                    <a:pt x="1055648" y="86096"/>
                    <a:pt x="1080555" y="100876"/>
                  </a:cubicBezTo>
                  <a:lnTo>
                    <a:pt x="1070997" y="117106"/>
                  </a:lnTo>
                  <a:close/>
                  <a:moveTo>
                    <a:pt x="499586" y="52768"/>
                  </a:moveTo>
                  <a:lnTo>
                    <a:pt x="493794" y="34800"/>
                  </a:lnTo>
                  <a:cubicBezTo>
                    <a:pt x="521307" y="25816"/>
                    <a:pt x="549690" y="18571"/>
                    <a:pt x="578072" y="13065"/>
                  </a:cubicBezTo>
                  <a:lnTo>
                    <a:pt x="581547" y="31612"/>
                  </a:lnTo>
                  <a:cubicBezTo>
                    <a:pt x="554034" y="36829"/>
                    <a:pt x="526521" y="44074"/>
                    <a:pt x="499586" y="52768"/>
                  </a:cubicBezTo>
                  <a:close/>
                  <a:moveTo>
                    <a:pt x="916343" y="48421"/>
                  </a:moveTo>
                  <a:cubicBezTo>
                    <a:pt x="889408" y="40307"/>
                    <a:pt x="861895" y="33641"/>
                    <a:pt x="834092" y="29004"/>
                  </a:cubicBezTo>
                  <a:lnTo>
                    <a:pt x="837278" y="10457"/>
                  </a:lnTo>
                  <a:cubicBezTo>
                    <a:pt x="865660" y="15383"/>
                    <a:pt x="894332" y="22049"/>
                    <a:pt x="921845" y="30453"/>
                  </a:cubicBezTo>
                  <a:lnTo>
                    <a:pt x="916343" y="48421"/>
                  </a:lnTo>
                  <a:close/>
                  <a:moveTo>
                    <a:pt x="665536" y="20600"/>
                  </a:moveTo>
                  <a:lnTo>
                    <a:pt x="664088" y="1762"/>
                  </a:lnTo>
                  <a:cubicBezTo>
                    <a:pt x="690443" y="23"/>
                    <a:pt x="717667" y="-556"/>
                    <a:pt x="744311" y="603"/>
                  </a:cubicBezTo>
                  <a:cubicBezTo>
                    <a:pt x="746628" y="603"/>
                    <a:pt x="748655" y="603"/>
                    <a:pt x="750972" y="893"/>
                  </a:cubicBezTo>
                  <a:lnTo>
                    <a:pt x="750104" y="19730"/>
                  </a:lnTo>
                  <a:cubicBezTo>
                    <a:pt x="748076" y="19730"/>
                    <a:pt x="745759" y="19730"/>
                    <a:pt x="743732" y="19441"/>
                  </a:cubicBezTo>
                  <a:cubicBezTo>
                    <a:pt x="717667" y="18281"/>
                    <a:pt x="691312" y="18861"/>
                    <a:pt x="665536" y="20600"/>
                  </a:cubicBezTo>
                  <a:close/>
                </a:path>
              </a:pathLst>
            </a:custGeom>
            <a:solidFill>
              <a:schemeClr val="accent5">
                <a:lumMod val="40000"/>
                <a:lumOff val="60000"/>
              </a:schemeClr>
            </a:solidFill>
            <a:ln w="2888" cap="flat">
              <a:noFill/>
              <a:prstDash val="solid"/>
              <a:miter/>
            </a:ln>
          </p:spPr>
          <p:txBody>
            <a:bodyPr/>
            <a:lstStyle/>
            <a:p>
              <a:endParaRPr lang="en-US"/>
            </a:p>
          </p:txBody>
        </p:sp>
        <p:sp>
          <p:nvSpPr>
            <p:cNvPr id="23" name="Freeform 22">
              <a:extLst>
                <a:ext uri="{FF2B5EF4-FFF2-40B4-BE49-F238E27FC236}">
                  <a16:creationId xmlns:a16="http://schemas.microsoft.com/office/drawing/2014/main" id="{E9FF592C-643F-2483-32F3-C10E9A3A268E}"/>
                </a:ext>
              </a:extLst>
            </p:cNvPr>
            <p:cNvSpPr/>
            <p:nvPr/>
          </p:nvSpPr>
          <p:spPr>
            <a:xfrm rot="5400000">
              <a:off x="402096" y="286038"/>
              <a:ext cx="1729043" cy="1732830"/>
            </a:xfrm>
            <a:custGeom>
              <a:avLst/>
              <a:gdLst>
                <a:gd name="csX0" fmla="*/ 713612 w 1428961"/>
                <a:gd name="csY0" fmla="*/ 1431802 h 1432091"/>
                <a:gd name="csX1" fmla="*/ 675962 w 1428961"/>
                <a:gd name="csY1" fmla="*/ 1430933 h 1432091"/>
                <a:gd name="csX2" fmla="*/ 676831 w 1428961"/>
                <a:gd name="csY2" fmla="*/ 1412095 h 1432091"/>
                <a:gd name="csX3" fmla="*/ 760819 w 1428961"/>
                <a:gd name="csY3" fmla="*/ 1411516 h 1432091"/>
                <a:gd name="csX4" fmla="*/ 761978 w 1428961"/>
                <a:gd name="csY4" fmla="*/ 1430353 h 1432091"/>
                <a:gd name="csX5" fmla="*/ 713322 w 1428961"/>
                <a:gd name="csY5" fmla="*/ 1432092 h 1432091"/>
                <a:gd name="csX6" fmla="*/ 590236 w 1428961"/>
                <a:gd name="csY6" fmla="*/ 1421079 h 1432091"/>
                <a:gd name="csX7" fmla="*/ 506248 w 1428961"/>
                <a:gd name="csY7" fmla="*/ 1400793 h 1432091"/>
                <a:gd name="csX8" fmla="*/ 511750 w 1428961"/>
                <a:gd name="csY8" fmla="*/ 1382825 h 1432091"/>
                <a:gd name="csX9" fmla="*/ 593422 w 1428961"/>
                <a:gd name="csY9" fmla="*/ 1402532 h 1432091"/>
                <a:gd name="csX10" fmla="*/ 590236 w 1428961"/>
                <a:gd name="csY10" fmla="*/ 1421079 h 1432091"/>
                <a:gd name="csX11" fmla="*/ 847993 w 1428961"/>
                <a:gd name="csY11" fmla="*/ 1419051 h 1432091"/>
                <a:gd name="csX12" fmla="*/ 844518 w 1428961"/>
                <a:gd name="csY12" fmla="*/ 1400503 h 1432091"/>
                <a:gd name="csX13" fmla="*/ 926190 w 1428961"/>
                <a:gd name="csY13" fmla="*/ 1379927 h 1432091"/>
                <a:gd name="csX14" fmla="*/ 931982 w 1428961"/>
                <a:gd name="csY14" fmla="*/ 1397895 h 1432091"/>
                <a:gd name="csX15" fmla="*/ 848283 w 1428961"/>
                <a:gd name="csY15" fmla="*/ 1419051 h 1432091"/>
                <a:gd name="csX16" fmla="*/ 425155 w 1428961"/>
                <a:gd name="csY16" fmla="*/ 1370653 h 1432091"/>
                <a:gd name="csX17" fmla="*/ 348407 w 1428961"/>
                <a:gd name="csY17" fmla="*/ 1330949 h 1432091"/>
                <a:gd name="csX18" fmla="*/ 357964 w 1428961"/>
                <a:gd name="csY18" fmla="*/ 1314720 h 1432091"/>
                <a:gd name="csX19" fmla="*/ 432685 w 1428961"/>
                <a:gd name="csY19" fmla="*/ 1353264 h 1432091"/>
                <a:gd name="csX20" fmla="*/ 425155 w 1428961"/>
                <a:gd name="csY20" fmla="*/ 1370363 h 1432091"/>
                <a:gd name="csX21" fmla="*/ 1012495 w 1428961"/>
                <a:gd name="csY21" fmla="*/ 1366885 h 1432091"/>
                <a:gd name="csX22" fmla="*/ 1004675 w 1428961"/>
                <a:gd name="csY22" fmla="*/ 1349787 h 1432091"/>
                <a:gd name="csX23" fmla="*/ 1078817 w 1428961"/>
                <a:gd name="csY23" fmla="*/ 1310083 h 1432091"/>
                <a:gd name="csX24" fmla="*/ 1088664 w 1428961"/>
                <a:gd name="csY24" fmla="*/ 1326022 h 1432091"/>
                <a:gd name="csX25" fmla="*/ 1012495 w 1428961"/>
                <a:gd name="csY25" fmla="*/ 1366595 h 1432091"/>
                <a:gd name="csX26" fmla="*/ 277162 w 1428961"/>
                <a:gd name="csY26" fmla="*/ 1282262 h 1432091"/>
                <a:gd name="csX27" fmla="*/ 211998 w 1428961"/>
                <a:gd name="csY27" fmla="*/ 1225459 h 1432091"/>
                <a:gd name="csX28" fmla="*/ 225321 w 1428961"/>
                <a:gd name="csY28" fmla="*/ 1212128 h 1432091"/>
                <a:gd name="csX29" fmla="*/ 288746 w 1428961"/>
                <a:gd name="csY29" fmla="*/ 1267481 h 1432091"/>
                <a:gd name="csX30" fmla="*/ 277162 w 1428961"/>
                <a:gd name="csY30" fmla="*/ 1282262 h 1432091"/>
                <a:gd name="csX31" fmla="*/ 1159330 w 1428961"/>
                <a:gd name="csY31" fmla="*/ 1276755 h 1432091"/>
                <a:gd name="csX32" fmla="*/ 1147745 w 1428961"/>
                <a:gd name="csY32" fmla="*/ 1261975 h 1432091"/>
                <a:gd name="csX33" fmla="*/ 1210302 w 1428961"/>
                <a:gd name="csY33" fmla="*/ 1205752 h 1432091"/>
                <a:gd name="csX34" fmla="*/ 1223625 w 1428961"/>
                <a:gd name="csY34" fmla="*/ 1219084 h 1432091"/>
                <a:gd name="csX35" fmla="*/ 1159330 w 1428961"/>
                <a:gd name="csY35" fmla="*/ 1276755 h 1432091"/>
                <a:gd name="csX36" fmla="*/ 154365 w 1428961"/>
                <a:gd name="csY36" fmla="*/ 1161122 h 1432091"/>
                <a:gd name="csX37" fmla="*/ 104841 w 1428961"/>
                <a:gd name="csY37" fmla="*/ 1090409 h 1432091"/>
                <a:gd name="csX38" fmla="*/ 120770 w 1428961"/>
                <a:gd name="csY38" fmla="*/ 1080556 h 1432091"/>
                <a:gd name="csX39" fmla="*/ 169135 w 1428961"/>
                <a:gd name="csY39" fmla="*/ 1149530 h 1432091"/>
                <a:gd name="csX40" fmla="*/ 154365 w 1428961"/>
                <a:gd name="csY40" fmla="*/ 1161122 h 1432091"/>
                <a:gd name="csX41" fmla="*/ 1280389 w 1428961"/>
                <a:gd name="csY41" fmla="*/ 1153877 h 1432091"/>
                <a:gd name="csX42" fmla="*/ 1265619 w 1428961"/>
                <a:gd name="csY42" fmla="*/ 1142285 h 1432091"/>
                <a:gd name="csX43" fmla="*/ 1313116 w 1428961"/>
                <a:gd name="csY43" fmla="*/ 1072731 h 1432091"/>
                <a:gd name="csX44" fmla="*/ 1329334 w 1428961"/>
                <a:gd name="csY44" fmla="*/ 1082295 h 1432091"/>
                <a:gd name="csX45" fmla="*/ 1280679 w 1428961"/>
                <a:gd name="csY45" fmla="*/ 1153587 h 1432091"/>
                <a:gd name="csX46" fmla="*/ 64005 w 1428961"/>
                <a:gd name="csY46" fmla="*/ 1014190 h 1432091"/>
                <a:gd name="csX47" fmla="*/ 33016 w 1428961"/>
                <a:gd name="csY47" fmla="*/ 933623 h 1432091"/>
                <a:gd name="csX48" fmla="*/ 50972 w 1428961"/>
                <a:gd name="csY48" fmla="*/ 927827 h 1432091"/>
                <a:gd name="csX49" fmla="*/ 81382 w 1428961"/>
                <a:gd name="csY49" fmla="*/ 1006365 h 1432091"/>
                <a:gd name="csX50" fmla="*/ 64295 w 1428961"/>
                <a:gd name="csY50" fmla="*/ 1014190 h 1432091"/>
                <a:gd name="csX51" fmla="*/ 1368722 w 1428961"/>
                <a:gd name="csY51" fmla="*/ 1005785 h 1432091"/>
                <a:gd name="csX52" fmla="*/ 1351635 w 1428961"/>
                <a:gd name="csY52" fmla="*/ 998250 h 1432091"/>
                <a:gd name="csX53" fmla="*/ 1381175 w 1428961"/>
                <a:gd name="csY53" fmla="*/ 919423 h 1432091"/>
                <a:gd name="csX54" fmla="*/ 1399131 w 1428961"/>
                <a:gd name="csY54" fmla="*/ 924929 h 1432091"/>
                <a:gd name="csX55" fmla="*/ 1369011 w 1428961"/>
                <a:gd name="csY55" fmla="*/ 1005785 h 1432091"/>
                <a:gd name="csX56" fmla="*/ 11874 w 1428961"/>
                <a:gd name="csY56" fmla="*/ 849869 h 1432091"/>
                <a:gd name="csX57" fmla="*/ 11874 w 1428961"/>
                <a:gd name="csY57" fmla="*/ 848710 h 1432091"/>
                <a:gd name="csX58" fmla="*/ 579 w 1428961"/>
                <a:gd name="csY58" fmla="*/ 762927 h 1432091"/>
                <a:gd name="csX59" fmla="*/ 19404 w 1428961"/>
                <a:gd name="csY59" fmla="*/ 761768 h 1432091"/>
                <a:gd name="csX60" fmla="*/ 30120 w 1428961"/>
                <a:gd name="csY60" fmla="*/ 845232 h 1432091"/>
                <a:gd name="csX61" fmla="*/ 30120 w 1428961"/>
                <a:gd name="csY61" fmla="*/ 846391 h 1432091"/>
                <a:gd name="csX62" fmla="*/ 11874 w 1428961"/>
                <a:gd name="csY62" fmla="*/ 849869 h 1432091"/>
                <a:gd name="csX63" fmla="*/ 1419115 w 1428961"/>
                <a:gd name="csY63" fmla="*/ 840595 h 1432091"/>
                <a:gd name="csX64" fmla="*/ 1400579 w 1428961"/>
                <a:gd name="csY64" fmla="*/ 837407 h 1432091"/>
                <a:gd name="csX65" fmla="*/ 1410137 w 1428961"/>
                <a:gd name="csY65" fmla="*/ 753653 h 1432091"/>
                <a:gd name="csX66" fmla="*/ 1428962 w 1428961"/>
                <a:gd name="csY66" fmla="*/ 754523 h 1432091"/>
                <a:gd name="csX67" fmla="*/ 1419115 w 1428961"/>
                <a:gd name="csY67" fmla="*/ 840305 h 1432091"/>
                <a:gd name="csX68" fmla="*/ 18825 w 1428961"/>
                <a:gd name="csY68" fmla="*/ 677434 h 1432091"/>
                <a:gd name="csX69" fmla="*/ 0 w 1428961"/>
                <a:gd name="csY69" fmla="*/ 676275 h 1432091"/>
                <a:gd name="csX70" fmla="*/ 9847 w 1428961"/>
                <a:gd name="csY70" fmla="*/ 590491 h 1432091"/>
                <a:gd name="csX71" fmla="*/ 28382 w 1428961"/>
                <a:gd name="csY71" fmla="*/ 593679 h 1432091"/>
                <a:gd name="csX72" fmla="*/ 18825 w 1428961"/>
                <a:gd name="csY72" fmla="*/ 677434 h 1432091"/>
                <a:gd name="csX73" fmla="*/ 1409558 w 1428961"/>
                <a:gd name="csY73" fmla="*/ 669609 h 1432091"/>
                <a:gd name="csX74" fmla="*/ 1398842 w 1428961"/>
                <a:gd name="csY74" fmla="*/ 586724 h 1432091"/>
                <a:gd name="csX75" fmla="*/ 1398842 w 1428961"/>
                <a:gd name="csY75" fmla="*/ 586144 h 1432091"/>
                <a:gd name="csX76" fmla="*/ 1417087 w 1428961"/>
                <a:gd name="csY76" fmla="*/ 582667 h 1432091"/>
                <a:gd name="csX77" fmla="*/ 1417087 w 1428961"/>
                <a:gd name="csY77" fmla="*/ 583246 h 1432091"/>
                <a:gd name="csX78" fmla="*/ 1428093 w 1428961"/>
                <a:gd name="csY78" fmla="*/ 668450 h 1432091"/>
                <a:gd name="csX79" fmla="*/ 1409268 w 1428961"/>
                <a:gd name="csY79" fmla="*/ 669609 h 1432091"/>
                <a:gd name="csX80" fmla="*/ 48366 w 1428961"/>
                <a:gd name="csY80" fmla="*/ 511954 h 1432091"/>
                <a:gd name="csX81" fmla="*/ 30410 w 1428961"/>
                <a:gd name="csY81" fmla="*/ 506447 h 1432091"/>
                <a:gd name="csX82" fmla="*/ 60819 w 1428961"/>
                <a:gd name="csY82" fmla="*/ 425591 h 1432091"/>
                <a:gd name="csX83" fmla="*/ 77907 w 1428961"/>
                <a:gd name="csY83" fmla="*/ 433126 h 1432091"/>
                <a:gd name="csX84" fmla="*/ 48366 w 1428961"/>
                <a:gd name="csY84" fmla="*/ 511954 h 1432091"/>
                <a:gd name="csX85" fmla="*/ 1378279 w 1428961"/>
                <a:gd name="csY85" fmla="*/ 504419 h 1432091"/>
                <a:gd name="csX86" fmla="*/ 1348159 w 1428961"/>
                <a:gd name="csY86" fmla="*/ 425881 h 1432091"/>
                <a:gd name="csX87" fmla="*/ 1365246 w 1428961"/>
                <a:gd name="csY87" fmla="*/ 418056 h 1432091"/>
                <a:gd name="csX88" fmla="*/ 1396235 w 1428961"/>
                <a:gd name="csY88" fmla="*/ 498623 h 1432091"/>
                <a:gd name="csX89" fmla="*/ 1378279 w 1428961"/>
                <a:gd name="csY89" fmla="*/ 504419 h 1432091"/>
                <a:gd name="csX90" fmla="*/ 116425 w 1428961"/>
                <a:gd name="csY90" fmla="*/ 358356 h 1432091"/>
                <a:gd name="csX91" fmla="*/ 100207 w 1428961"/>
                <a:gd name="csY91" fmla="*/ 348792 h 1432091"/>
                <a:gd name="csX92" fmla="*/ 148862 w 1428961"/>
                <a:gd name="csY92" fmla="*/ 277500 h 1432091"/>
                <a:gd name="csX93" fmla="*/ 163633 w 1428961"/>
                <a:gd name="csY93" fmla="*/ 289092 h 1432091"/>
                <a:gd name="csX94" fmla="*/ 116136 w 1428961"/>
                <a:gd name="csY94" fmla="*/ 358646 h 1432091"/>
                <a:gd name="csX95" fmla="*/ 1308482 w 1428961"/>
                <a:gd name="csY95" fmla="*/ 351690 h 1432091"/>
                <a:gd name="csX96" fmla="*/ 1260406 w 1428961"/>
                <a:gd name="csY96" fmla="*/ 282716 h 1432091"/>
                <a:gd name="csX97" fmla="*/ 1275176 w 1428961"/>
                <a:gd name="csY97" fmla="*/ 271124 h 1432091"/>
                <a:gd name="csX98" fmla="*/ 1324700 w 1428961"/>
                <a:gd name="csY98" fmla="*/ 341837 h 1432091"/>
                <a:gd name="csX99" fmla="*/ 1308771 w 1428961"/>
                <a:gd name="csY99" fmla="*/ 351690 h 1432091"/>
                <a:gd name="csX100" fmla="*/ 219239 w 1428961"/>
                <a:gd name="csY100" fmla="*/ 225624 h 1432091"/>
                <a:gd name="csX101" fmla="*/ 205916 w 1428961"/>
                <a:gd name="csY101" fmla="*/ 212293 h 1432091"/>
                <a:gd name="csX102" fmla="*/ 270211 w 1428961"/>
                <a:gd name="csY102" fmla="*/ 154621 h 1432091"/>
                <a:gd name="csX103" fmla="*/ 281796 w 1428961"/>
                <a:gd name="csY103" fmla="*/ 169401 h 1432091"/>
                <a:gd name="csX104" fmla="*/ 219239 w 1428961"/>
                <a:gd name="csY104" fmla="*/ 225624 h 1432091"/>
                <a:gd name="csX105" fmla="*/ 1204220 w 1428961"/>
                <a:gd name="csY105" fmla="*/ 220118 h 1432091"/>
                <a:gd name="csX106" fmla="*/ 1140795 w 1428961"/>
                <a:gd name="csY106" fmla="*/ 164765 h 1432091"/>
                <a:gd name="csX107" fmla="*/ 1152379 w 1428961"/>
                <a:gd name="csY107" fmla="*/ 149984 h 1432091"/>
                <a:gd name="csX108" fmla="*/ 1217253 w 1428961"/>
                <a:gd name="csY108" fmla="*/ 206787 h 1432091"/>
                <a:gd name="csX109" fmla="*/ 1203931 w 1428961"/>
                <a:gd name="csY109" fmla="*/ 220118 h 1432091"/>
                <a:gd name="csX110" fmla="*/ 350724 w 1428961"/>
                <a:gd name="csY110" fmla="*/ 121294 h 1432091"/>
                <a:gd name="csX111" fmla="*/ 340877 w 1428961"/>
                <a:gd name="csY111" fmla="*/ 105354 h 1432091"/>
                <a:gd name="csX112" fmla="*/ 417046 w 1428961"/>
                <a:gd name="csY112" fmla="*/ 64781 h 1432091"/>
                <a:gd name="csX113" fmla="*/ 424866 w 1428961"/>
                <a:gd name="csY113" fmla="*/ 81880 h 1432091"/>
                <a:gd name="csX114" fmla="*/ 350724 w 1428961"/>
                <a:gd name="csY114" fmla="*/ 121294 h 1432091"/>
                <a:gd name="csX115" fmla="*/ 1071577 w 1428961"/>
                <a:gd name="csY115" fmla="*/ 117526 h 1432091"/>
                <a:gd name="csX116" fmla="*/ 996856 w 1428961"/>
                <a:gd name="csY116" fmla="*/ 78692 h 1432091"/>
                <a:gd name="csX117" fmla="*/ 1004386 w 1428961"/>
                <a:gd name="csY117" fmla="*/ 61593 h 1432091"/>
                <a:gd name="csX118" fmla="*/ 1081134 w 1428961"/>
                <a:gd name="csY118" fmla="*/ 101297 h 1432091"/>
                <a:gd name="csX119" fmla="*/ 1071577 w 1428961"/>
                <a:gd name="csY119" fmla="*/ 117526 h 1432091"/>
                <a:gd name="csX120" fmla="*/ 503641 w 1428961"/>
                <a:gd name="csY120" fmla="*/ 51450 h 1432091"/>
                <a:gd name="csX121" fmla="*/ 497849 w 1428961"/>
                <a:gd name="csY121" fmla="*/ 33482 h 1432091"/>
                <a:gd name="csX122" fmla="*/ 581547 w 1428961"/>
                <a:gd name="csY122" fmla="*/ 12326 h 1432091"/>
                <a:gd name="csX123" fmla="*/ 585023 w 1428961"/>
                <a:gd name="csY123" fmla="*/ 30874 h 1432091"/>
                <a:gd name="csX124" fmla="*/ 503351 w 1428961"/>
                <a:gd name="csY124" fmla="*/ 51450 h 1432091"/>
                <a:gd name="csX125" fmla="*/ 918080 w 1428961"/>
                <a:gd name="csY125" fmla="*/ 49131 h 1432091"/>
                <a:gd name="csX126" fmla="*/ 836409 w 1428961"/>
                <a:gd name="csY126" fmla="*/ 29425 h 1432091"/>
                <a:gd name="csX127" fmla="*/ 839595 w 1428961"/>
                <a:gd name="csY127" fmla="*/ 10877 h 1432091"/>
                <a:gd name="csX128" fmla="*/ 923583 w 1428961"/>
                <a:gd name="csY128" fmla="*/ 31163 h 1432091"/>
                <a:gd name="csX129" fmla="*/ 918080 w 1428961"/>
                <a:gd name="csY129" fmla="*/ 49131 h 1432091"/>
                <a:gd name="csX130" fmla="*/ 668432 w 1428961"/>
                <a:gd name="csY130" fmla="*/ 20441 h 1432091"/>
                <a:gd name="csX131" fmla="*/ 667274 w 1428961"/>
                <a:gd name="csY131" fmla="*/ 1603 h 1432091"/>
                <a:gd name="csX132" fmla="*/ 753579 w 1428961"/>
                <a:gd name="csY132" fmla="*/ 1023 h 1432091"/>
                <a:gd name="csX133" fmla="*/ 752710 w 1428961"/>
                <a:gd name="csY133" fmla="*/ 19861 h 1432091"/>
                <a:gd name="csX134" fmla="*/ 668722 w 1428961"/>
                <a:gd name="csY134" fmla="*/ 20441 h 1432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2091">
                  <a:moveTo>
                    <a:pt x="713612" y="1431802"/>
                  </a:moveTo>
                  <a:cubicBezTo>
                    <a:pt x="701159" y="1431802"/>
                    <a:pt x="688415" y="1431512"/>
                    <a:pt x="675962" y="1430933"/>
                  </a:cubicBezTo>
                  <a:lnTo>
                    <a:pt x="676831" y="1412095"/>
                  </a:lnTo>
                  <a:cubicBezTo>
                    <a:pt x="704634" y="1413544"/>
                    <a:pt x="733016" y="1413255"/>
                    <a:pt x="760819" y="1411516"/>
                  </a:cubicBezTo>
                  <a:lnTo>
                    <a:pt x="761978" y="1430353"/>
                  </a:lnTo>
                  <a:cubicBezTo>
                    <a:pt x="745759" y="1431512"/>
                    <a:pt x="729541" y="1432092"/>
                    <a:pt x="713322" y="1432092"/>
                  </a:cubicBezTo>
                  <a:close/>
                  <a:moveTo>
                    <a:pt x="590236" y="1421079"/>
                  </a:moveTo>
                  <a:cubicBezTo>
                    <a:pt x="561854" y="1416153"/>
                    <a:pt x="533761" y="1409197"/>
                    <a:pt x="506248" y="1400793"/>
                  </a:cubicBezTo>
                  <a:lnTo>
                    <a:pt x="511750" y="1382825"/>
                  </a:lnTo>
                  <a:cubicBezTo>
                    <a:pt x="538395" y="1390939"/>
                    <a:pt x="565908" y="1397605"/>
                    <a:pt x="593422" y="1402532"/>
                  </a:cubicBezTo>
                  <a:lnTo>
                    <a:pt x="590236" y="1421079"/>
                  </a:lnTo>
                  <a:close/>
                  <a:moveTo>
                    <a:pt x="847993" y="1419051"/>
                  </a:moveTo>
                  <a:lnTo>
                    <a:pt x="844518" y="1400503"/>
                  </a:lnTo>
                  <a:cubicBezTo>
                    <a:pt x="872032" y="1395286"/>
                    <a:pt x="899545" y="1388331"/>
                    <a:pt x="926190" y="1379927"/>
                  </a:cubicBezTo>
                  <a:lnTo>
                    <a:pt x="931982" y="1397895"/>
                  </a:lnTo>
                  <a:cubicBezTo>
                    <a:pt x="904758" y="1406589"/>
                    <a:pt x="876665" y="1413544"/>
                    <a:pt x="848283" y="1419051"/>
                  </a:cubicBezTo>
                  <a:close/>
                  <a:moveTo>
                    <a:pt x="425155" y="1370653"/>
                  </a:moveTo>
                  <a:cubicBezTo>
                    <a:pt x="398800" y="1359061"/>
                    <a:pt x="373024" y="1345729"/>
                    <a:pt x="348407" y="1330949"/>
                  </a:cubicBezTo>
                  <a:lnTo>
                    <a:pt x="357964" y="1314720"/>
                  </a:lnTo>
                  <a:cubicBezTo>
                    <a:pt x="382003" y="1328920"/>
                    <a:pt x="407199" y="1341962"/>
                    <a:pt x="432685" y="1353264"/>
                  </a:cubicBezTo>
                  <a:lnTo>
                    <a:pt x="425155" y="1370363"/>
                  </a:lnTo>
                  <a:close/>
                  <a:moveTo>
                    <a:pt x="1012495" y="1366885"/>
                  </a:moveTo>
                  <a:lnTo>
                    <a:pt x="1004675" y="1349787"/>
                  </a:lnTo>
                  <a:cubicBezTo>
                    <a:pt x="1030162" y="1338194"/>
                    <a:pt x="1055068" y="1324863"/>
                    <a:pt x="1078817" y="1310083"/>
                  </a:cubicBezTo>
                  <a:lnTo>
                    <a:pt x="1088664" y="1326022"/>
                  </a:lnTo>
                  <a:cubicBezTo>
                    <a:pt x="1064047" y="1341092"/>
                    <a:pt x="1038560" y="1354713"/>
                    <a:pt x="1012495" y="1366595"/>
                  </a:cubicBezTo>
                  <a:close/>
                  <a:moveTo>
                    <a:pt x="277162" y="1282262"/>
                  </a:moveTo>
                  <a:cubicBezTo>
                    <a:pt x="254572" y="1264583"/>
                    <a:pt x="232561" y="1245456"/>
                    <a:pt x="211998" y="1225459"/>
                  </a:cubicBezTo>
                  <a:lnTo>
                    <a:pt x="225321" y="1212128"/>
                  </a:lnTo>
                  <a:cubicBezTo>
                    <a:pt x="245304" y="1231835"/>
                    <a:pt x="266446" y="1250383"/>
                    <a:pt x="288746" y="1267481"/>
                  </a:cubicBezTo>
                  <a:lnTo>
                    <a:pt x="277162" y="1282262"/>
                  </a:lnTo>
                  <a:close/>
                  <a:moveTo>
                    <a:pt x="1159330" y="1276755"/>
                  </a:moveTo>
                  <a:lnTo>
                    <a:pt x="1147745" y="1261975"/>
                  </a:lnTo>
                  <a:cubicBezTo>
                    <a:pt x="1169466" y="1244587"/>
                    <a:pt x="1190608" y="1225749"/>
                    <a:pt x="1210302" y="1205752"/>
                  </a:cubicBezTo>
                  <a:lnTo>
                    <a:pt x="1223625" y="1219084"/>
                  </a:lnTo>
                  <a:cubicBezTo>
                    <a:pt x="1203351" y="1239660"/>
                    <a:pt x="1181920" y="1259077"/>
                    <a:pt x="1159330" y="1276755"/>
                  </a:cubicBezTo>
                  <a:close/>
                  <a:moveTo>
                    <a:pt x="154365" y="1161122"/>
                  </a:moveTo>
                  <a:cubicBezTo>
                    <a:pt x="136409" y="1138517"/>
                    <a:pt x="119901" y="1114753"/>
                    <a:pt x="104841" y="1090409"/>
                  </a:cubicBezTo>
                  <a:lnTo>
                    <a:pt x="120770" y="1080556"/>
                  </a:lnTo>
                  <a:cubicBezTo>
                    <a:pt x="135250" y="1104320"/>
                    <a:pt x="151469" y="1127504"/>
                    <a:pt x="169135" y="1149530"/>
                  </a:cubicBezTo>
                  <a:lnTo>
                    <a:pt x="154365" y="1161122"/>
                  </a:lnTo>
                  <a:close/>
                  <a:moveTo>
                    <a:pt x="1280389" y="1153877"/>
                  </a:moveTo>
                  <a:lnTo>
                    <a:pt x="1265619" y="1142285"/>
                  </a:lnTo>
                  <a:cubicBezTo>
                    <a:pt x="1282706" y="1120259"/>
                    <a:pt x="1298635" y="1096785"/>
                    <a:pt x="1313116" y="1072731"/>
                  </a:cubicBezTo>
                  <a:lnTo>
                    <a:pt x="1329334" y="1082295"/>
                  </a:lnTo>
                  <a:cubicBezTo>
                    <a:pt x="1314564" y="1106928"/>
                    <a:pt x="1298345" y="1130982"/>
                    <a:pt x="1280679" y="1153587"/>
                  </a:cubicBezTo>
                  <a:close/>
                  <a:moveTo>
                    <a:pt x="64005" y="1014190"/>
                  </a:moveTo>
                  <a:cubicBezTo>
                    <a:pt x="52131" y="988107"/>
                    <a:pt x="41705" y="960865"/>
                    <a:pt x="33016" y="933623"/>
                  </a:cubicBezTo>
                  <a:lnTo>
                    <a:pt x="50972" y="927827"/>
                  </a:lnTo>
                  <a:cubicBezTo>
                    <a:pt x="59371" y="954490"/>
                    <a:pt x="69508" y="980862"/>
                    <a:pt x="81382" y="1006365"/>
                  </a:cubicBezTo>
                  <a:lnTo>
                    <a:pt x="64295" y="1014190"/>
                  </a:lnTo>
                  <a:close/>
                  <a:moveTo>
                    <a:pt x="1368722" y="1005785"/>
                  </a:moveTo>
                  <a:lnTo>
                    <a:pt x="1351635" y="998250"/>
                  </a:lnTo>
                  <a:cubicBezTo>
                    <a:pt x="1362929" y="972747"/>
                    <a:pt x="1372776" y="946085"/>
                    <a:pt x="1381175" y="919423"/>
                  </a:cubicBezTo>
                  <a:lnTo>
                    <a:pt x="1399131" y="924929"/>
                  </a:lnTo>
                  <a:cubicBezTo>
                    <a:pt x="1390733" y="952461"/>
                    <a:pt x="1380596" y="979703"/>
                    <a:pt x="1369011" y="1005785"/>
                  </a:cubicBezTo>
                  <a:close/>
                  <a:moveTo>
                    <a:pt x="11874" y="849869"/>
                  </a:moveTo>
                  <a:lnTo>
                    <a:pt x="11874" y="848710"/>
                  </a:lnTo>
                  <a:cubicBezTo>
                    <a:pt x="6372" y="820309"/>
                    <a:pt x="2607" y="791618"/>
                    <a:pt x="579" y="762927"/>
                  </a:cubicBezTo>
                  <a:lnTo>
                    <a:pt x="19404" y="761768"/>
                  </a:lnTo>
                  <a:cubicBezTo>
                    <a:pt x="21142" y="789589"/>
                    <a:pt x="24907" y="817700"/>
                    <a:pt x="30120" y="845232"/>
                  </a:cubicBezTo>
                  <a:lnTo>
                    <a:pt x="30120" y="846391"/>
                  </a:lnTo>
                  <a:cubicBezTo>
                    <a:pt x="30120" y="846391"/>
                    <a:pt x="11874" y="849869"/>
                    <a:pt x="11874" y="849869"/>
                  </a:cubicBezTo>
                  <a:close/>
                  <a:moveTo>
                    <a:pt x="1419115" y="840595"/>
                  </a:moveTo>
                  <a:lnTo>
                    <a:pt x="1400579" y="837407"/>
                  </a:lnTo>
                  <a:cubicBezTo>
                    <a:pt x="1405503" y="809876"/>
                    <a:pt x="1408689" y="781764"/>
                    <a:pt x="1410137" y="753653"/>
                  </a:cubicBezTo>
                  <a:lnTo>
                    <a:pt x="1428962" y="754523"/>
                  </a:lnTo>
                  <a:cubicBezTo>
                    <a:pt x="1427514" y="783213"/>
                    <a:pt x="1424038" y="812194"/>
                    <a:pt x="1419115" y="840305"/>
                  </a:cubicBezTo>
                  <a:close/>
                  <a:moveTo>
                    <a:pt x="18825" y="677434"/>
                  </a:moveTo>
                  <a:lnTo>
                    <a:pt x="0" y="676275"/>
                  </a:lnTo>
                  <a:cubicBezTo>
                    <a:pt x="1448" y="647584"/>
                    <a:pt x="4923" y="618603"/>
                    <a:pt x="9847" y="590491"/>
                  </a:cubicBezTo>
                  <a:lnTo>
                    <a:pt x="28382" y="593679"/>
                  </a:lnTo>
                  <a:cubicBezTo>
                    <a:pt x="23459" y="621211"/>
                    <a:pt x="20273" y="649322"/>
                    <a:pt x="18825" y="677434"/>
                  </a:cubicBezTo>
                  <a:close/>
                  <a:moveTo>
                    <a:pt x="1409558" y="669609"/>
                  </a:moveTo>
                  <a:cubicBezTo>
                    <a:pt x="1407820" y="642077"/>
                    <a:pt x="1404055" y="613966"/>
                    <a:pt x="1398842" y="586724"/>
                  </a:cubicBezTo>
                  <a:lnTo>
                    <a:pt x="1398842" y="586144"/>
                  </a:lnTo>
                  <a:cubicBezTo>
                    <a:pt x="1398842" y="586144"/>
                    <a:pt x="1417087" y="582667"/>
                    <a:pt x="1417087" y="582667"/>
                  </a:cubicBezTo>
                  <a:lnTo>
                    <a:pt x="1417087" y="583246"/>
                  </a:lnTo>
                  <a:cubicBezTo>
                    <a:pt x="1422590" y="611358"/>
                    <a:pt x="1426066" y="640049"/>
                    <a:pt x="1428093" y="668450"/>
                  </a:cubicBezTo>
                  <a:lnTo>
                    <a:pt x="1409268" y="669609"/>
                  </a:lnTo>
                  <a:close/>
                  <a:moveTo>
                    <a:pt x="48366" y="511954"/>
                  </a:moveTo>
                  <a:lnTo>
                    <a:pt x="30410" y="506447"/>
                  </a:lnTo>
                  <a:cubicBezTo>
                    <a:pt x="38808" y="478916"/>
                    <a:pt x="48945" y="451674"/>
                    <a:pt x="60819" y="425591"/>
                  </a:cubicBezTo>
                  <a:lnTo>
                    <a:pt x="77907" y="433126"/>
                  </a:lnTo>
                  <a:cubicBezTo>
                    <a:pt x="66612" y="458629"/>
                    <a:pt x="56475" y="485291"/>
                    <a:pt x="48366" y="511954"/>
                  </a:cubicBezTo>
                  <a:close/>
                  <a:moveTo>
                    <a:pt x="1378279" y="504419"/>
                  </a:moveTo>
                  <a:cubicBezTo>
                    <a:pt x="1369880" y="477757"/>
                    <a:pt x="1359744" y="451384"/>
                    <a:pt x="1348159" y="425881"/>
                  </a:cubicBezTo>
                  <a:lnTo>
                    <a:pt x="1365246" y="418056"/>
                  </a:lnTo>
                  <a:cubicBezTo>
                    <a:pt x="1377121" y="444139"/>
                    <a:pt x="1387547" y="471381"/>
                    <a:pt x="1396235" y="498623"/>
                  </a:cubicBezTo>
                  <a:lnTo>
                    <a:pt x="1378279" y="504419"/>
                  </a:lnTo>
                  <a:close/>
                  <a:moveTo>
                    <a:pt x="116425" y="358356"/>
                  </a:moveTo>
                  <a:lnTo>
                    <a:pt x="100207" y="348792"/>
                  </a:lnTo>
                  <a:cubicBezTo>
                    <a:pt x="114977" y="324159"/>
                    <a:pt x="131196" y="300105"/>
                    <a:pt x="148862" y="277500"/>
                  </a:cubicBezTo>
                  <a:lnTo>
                    <a:pt x="163633" y="289092"/>
                  </a:lnTo>
                  <a:cubicBezTo>
                    <a:pt x="146545" y="311117"/>
                    <a:pt x="130616" y="334592"/>
                    <a:pt x="116136" y="358646"/>
                  </a:cubicBezTo>
                  <a:close/>
                  <a:moveTo>
                    <a:pt x="1308482" y="351690"/>
                  </a:moveTo>
                  <a:cubicBezTo>
                    <a:pt x="1294001" y="327926"/>
                    <a:pt x="1277783" y="304742"/>
                    <a:pt x="1260406" y="282716"/>
                  </a:cubicBezTo>
                  <a:lnTo>
                    <a:pt x="1275176" y="271124"/>
                  </a:lnTo>
                  <a:cubicBezTo>
                    <a:pt x="1293132" y="293729"/>
                    <a:pt x="1309640" y="317493"/>
                    <a:pt x="1324700" y="341837"/>
                  </a:cubicBezTo>
                  <a:lnTo>
                    <a:pt x="1308771" y="351690"/>
                  </a:lnTo>
                  <a:close/>
                  <a:moveTo>
                    <a:pt x="219239" y="225624"/>
                  </a:moveTo>
                  <a:lnTo>
                    <a:pt x="205916" y="212293"/>
                  </a:lnTo>
                  <a:cubicBezTo>
                    <a:pt x="226190" y="191717"/>
                    <a:pt x="247621" y="172300"/>
                    <a:pt x="270211" y="154621"/>
                  </a:cubicBezTo>
                  <a:lnTo>
                    <a:pt x="281796" y="169401"/>
                  </a:lnTo>
                  <a:cubicBezTo>
                    <a:pt x="260075" y="186790"/>
                    <a:pt x="238933" y="205627"/>
                    <a:pt x="219239" y="225624"/>
                  </a:cubicBezTo>
                  <a:close/>
                  <a:moveTo>
                    <a:pt x="1204220" y="220118"/>
                  </a:moveTo>
                  <a:cubicBezTo>
                    <a:pt x="1184237" y="200411"/>
                    <a:pt x="1163095" y="181863"/>
                    <a:pt x="1140795" y="164765"/>
                  </a:cubicBezTo>
                  <a:lnTo>
                    <a:pt x="1152379" y="149984"/>
                  </a:lnTo>
                  <a:cubicBezTo>
                    <a:pt x="1174969" y="167663"/>
                    <a:pt x="1196980" y="186790"/>
                    <a:pt x="1217253" y="206787"/>
                  </a:cubicBezTo>
                  <a:lnTo>
                    <a:pt x="1203931" y="220118"/>
                  </a:lnTo>
                  <a:close/>
                  <a:moveTo>
                    <a:pt x="350724" y="121294"/>
                  </a:moveTo>
                  <a:lnTo>
                    <a:pt x="340877" y="105354"/>
                  </a:lnTo>
                  <a:cubicBezTo>
                    <a:pt x="365494" y="90284"/>
                    <a:pt x="390981" y="76663"/>
                    <a:pt x="417046" y="64781"/>
                  </a:cubicBezTo>
                  <a:lnTo>
                    <a:pt x="424866" y="81880"/>
                  </a:lnTo>
                  <a:cubicBezTo>
                    <a:pt x="399379" y="93472"/>
                    <a:pt x="374473" y="106803"/>
                    <a:pt x="350724" y="121294"/>
                  </a:cubicBezTo>
                  <a:close/>
                  <a:moveTo>
                    <a:pt x="1071577" y="117526"/>
                  </a:moveTo>
                  <a:cubicBezTo>
                    <a:pt x="1047538" y="103036"/>
                    <a:pt x="1022342" y="89994"/>
                    <a:pt x="996856" y="78692"/>
                  </a:cubicBezTo>
                  <a:lnTo>
                    <a:pt x="1004386" y="61593"/>
                  </a:lnTo>
                  <a:cubicBezTo>
                    <a:pt x="1030741" y="73185"/>
                    <a:pt x="1056516" y="86517"/>
                    <a:pt x="1081134" y="101297"/>
                  </a:cubicBezTo>
                  <a:lnTo>
                    <a:pt x="1071577" y="117526"/>
                  </a:lnTo>
                  <a:close/>
                  <a:moveTo>
                    <a:pt x="503641" y="51450"/>
                  </a:moveTo>
                  <a:lnTo>
                    <a:pt x="497849" y="33482"/>
                  </a:lnTo>
                  <a:cubicBezTo>
                    <a:pt x="525073" y="24788"/>
                    <a:pt x="553165" y="17832"/>
                    <a:pt x="581547" y="12326"/>
                  </a:cubicBezTo>
                  <a:lnTo>
                    <a:pt x="585023" y="30874"/>
                  </a:lnTo>
                  <a:cubicBezTo>
                    <a:pt x="557509" y="36090"/>
                    <a:pt x="529996" y="43045"/>
                    <a:pt x="503351" y="51450"/>
                  </a:cubicBezTo>
                  <a:close/>
                  <a:moveTo>
                    <a:pt x="918080" y="49131"/>
                  </a:moveTo>
                  <a:cubicBezTo>
                    <a:pt x="891436" y="41017"/>
                    <a:pt x="863922" y="34351"/>
                    <a:pt x="836409" y="29425"/>
                  </a:cubicBezTo>
                  <a:lnTo>
                    <a:pt x="839595" y="10877"/>
                  </a:lnTo>
                  <a:cubicBezTo>
                    <a:pt x="867977" y="15804"/>
                    <a:pt x="896070" y="22759"/>
                    <a:pt x="923583" y="31163"/>
                  </a:cubicBezTo>
                  <a:lnTo>
                    <a:pt x="918080" y="49131"/>
                  </a:lnTo>
                  <a:close/>
                  <a:moveTo>
                    <a:pt x="668432" y="20441"/>
                  </a:moveTo>
                  <a:lnTo>
                    <a:pt x="667274" y="1603"/>
                  </a:lnTo>
                  <a:cubicBezTo>
                    <a:pt x="695946" y="-426"/>
                    <a:pt x="724907" y="-426"/>
                    <a:pt x="753579" y="1023"/>
                  </a:cubicBezTo>
                  <a:lnTo>
                    <a:pt x="752710" y="19861"/>
                  </a:lnTo>
                  <a:cubicBezTo>
                    <a:pt x="724907" y="18412"/>
                    <a:pt x="696525" y="18412"/>
                    <a:pt x="668722" y="20441"/>
                  </a:cubicBezTo>
                  <a:close/>
                </a:path>
              </a:pathLst>
            </a:custGeom>
            <a:solidFill>
              <a:schemeClr val="accent5">
                <a:lumMod val="40000"/>
                <a:lumOff val="60000"/>
              </a:schemeClr>
            </a:solidFill>
            <a:ln w="2888" cap="flat">
              <a:noFill/>
              <a:prstDash val="solid"/>
              <a:miter/>
            </a:ln>
          </p:spPr>
          <p:txBody>
            <a:bodyPr/>
            <a:lstStyle/>
            <a:p>
              <a:endParaRPr lang="en-US"/>
            </a:p>
          </p:txBody>
        </p:sp>
        <p:sp>
          <p:nvSpPr>
            <p:cNvPr id="24" name="Freeform 23">
              <a:extLst>
                <a:ext uri="{FF2B5EF4-FFF2-40B4-BE49-F238E27FC236}">
                  <a16:creationId xmlns:a16="http://schemas.microsoft.com/office/drawing/2014/main" id="{DC8715A8-0C57-C057-282B-AAECA54B5DB1}"/>
                </a:ext>
              </a:extLst>
            </p:cNvPr>
            <p:cNvSpPr/>
            <p:nvPr/>
          </p:nvSpPr>
          <p:spPr>
            <a:xfrm rot="5400000">
              <a:off x="1258508" y="286307"/>
              <a:ext cx="1731146" cy="1732293"/>
            </a:xfrm>
            <a:custGeom>
              <a:avLst/>
              <a:gdLst>
                <a:gd name="csX0" fmla="*/ 715350 w 1430699"/>
                <a:gd name="csY0" fmla="*/ 1431648 h 1431647"/>
                <a:gd name="csX1" fmla="*/ 209392 w 1430699"/>
                <a:gd name="csY1" fmla="*/ 1222117 h 1431647"/>
                <a:gd name="csX2" fmla="*/ 0 w 1430699"/>
                <a:gd name="csY2" fmla="*/ 715824 h 1431647"/>
                <a:gd name="csX3" fmla="*/ 209392 w 1430699"/>
                <a:gd name="csY3" fmla="*/ 209531 h 1431647"/>
                <a:gd name="csX4" fmla="*/ 715350 w 1430699"/>
                <a:gd name="csY4" fmla="*/ 0 h 1431647"/>
                <a:gd name="csX5" fmla="*/ 1221308 w 1430699"/>
                <a:gd name="csY5" fmla="*/ 209531 h 1431647"/>
                <a:gd name="csX6" fmla="*/ 1430699 w 1430699"/>
                <a:gd name="csY6" fmla="*/ 715824 h 1431647"/>
                <a:gd name="csX7" fmla="*/ 1221308 w 1430699"/>
                <a:gd name="csY7" fmla="*/ 1222117 h 1431647"/>
                <a:gd name="csX8" fmla="*/ 715350 w 1430699"/>
                <a:gd name="csY8" fmla="*/ 1431648 h 1431647"/>
                <a:gd name="csX9" fmla="*/ 715350 w 1430699"/>
                <a:gd name="csY9" fmla="*/ 18837 h 1431647"/>
                <a:gd name="csX10" fmla="*/ 222714 w 1430699"/>
                <a:gd name="csY10" fmla="*/ 222862 h 1431647"/>
                <a:gd name="csX11" fmla="*/ 18825 w 1430699"/>
                <a:gd name="csY11" fmla="*/ 715824 h 1431647"/>
                <a:gd name="csX12" fmla="*/ 222714 w 1430699"/>
                <a:gd name="csY12" fmla="*/ 1208786 h 1431647"/>
                <a:gd name="csX13" fmla="*/ 715350 w 1430699"/>
                <a:gd name="csY13" fmla="*/ 1412811 h 1431647"/>
                <a:gd name="csX14" fmla="*/ 1207985 w 1430699"/>
                <a:gd name="csY14" fmla="*/ 1208786 h 1431647"/>
                <a:gd name="csX15" fmla="*/ 1411874 w 1430699"/>
                <a:gd name="csY15" fmla="*/ 715824 h 1431647"/>
                <a:gd name="csX16" fmla="*/ 1207985 w 1430699"/>
                <a:gd name="csY16" fmla="*/ 222862 h 1431647"/>
                <a:gd name="csX17" fmla="*/ 715350 w 1430699"/>
                <a:gd name="csY17" fmla="*/ 18837 h 14316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430699" h="1431647">
                  <a:moveTo>
                    <a:pt x="715350" y="1431648"/>
                  </a:moveTo>
                  <a:cubicBezTo>
                    <a:pt x="524204" y="1431648"/>
                    <a:pt x="344642" y="1357168"/>
                    <a:pt x="209392" y="1222117"/>
                  </a:cubicBezTo>
                  <a:cubicBezTo>
                    <a:pt x="74431" y="1086777"/>
                    <a:pt x="0" y="907097"/>
                    <a:pt x="0" y="715824"/>
                  </a:cubicBezTo>
                  <a:cubicBezTo>
                    <a:pt x="0" y="524551"/>
                    <a:pt x="74431" y="344871"/>
                    <a:pt x="209392" y="209531"/>
                  </a:cubicBezTo>
                  <a:cubicBezTo>
                    <a:pt x="344642" y="74191"/>
                    <a:pt x="524204" y="0"/>
                    <a:pt x="715350" y="0"/>
                  </a:cubicBezTo>
                  <a:cubicBezTo>
                    <a:pt x="906496" y="0"/>
                    <a:pt x="1086057" y="74480"/>
                    <a:pt x="1221308" y="209531"/>
                  </a:cubicBezTo>
                  <a:cubicBezTo>
                    <a:pt x="1356558" y="344871"/>
                    <a:pt x="1430699" y="524551"/>
                    <a:pt x="1430699" y="715824"/>
                  </a:cubicBezTo>
                  <a:cubicBezTo>
                    <a:pt x="1430699" y="907097"/>
                    <a:pt x="1356268" y="1086777"/>
                    <a:pt x="1221308" y="1222117"/>
                  </a:cubicBezTo>
                  <a:cubicBezTo>
                    <a:pt x="1086057" y="1357457"/>
                    <a:pt x="906496" y="1431648"/>
                    <a:pt x="715350" y="1431648"/>
                  </a:cubicBezTo>
                  <a:close/>
                  <a:moveTo>
                    <a:pt x="715350" y="18837"/>
                  </a:moveTo>
                  <a:cubicBezTo>
                    <a:pt x="529417" y="18837"/>
                    <a:pt x="354489" y="91289"/>
                    <a:pt x="222714" y="222862"/>
                  </a:cubicBezTo>
                  <a:cubicBezTo>
                    <a:pt x="91229" y="354434"/>
                    <a:pt x="18825" y="529478"/>
                    <a:pt x="18825" y="715824"/>
                  </a:cubicBezTo>
                  <a:cubicBezTo>
                    <a:pt x="18825" y="902170"/>
                    <a:pt x="91229" y="1076924"/>
                    <a:pt x="222714" y="1208786"/>
                  </a:cubicBezTo>
                  <a:cubicBezTo>
                    <a:pt x="354199" y="1340359"/>
                    <a:pt x="529127" y="1412811"/>
                    <a:pt x="715350" y="1412811"/>
                  </a:cubicBezTo>
                  <a:cubicBezTo>
                    <a:pt x="901572" y="1412811"/>
                    <a:pt x="1076210" y="1340359"/>
                    <a:pt x="1207985" y="1208786"/>
                  </a:cubicBezTo>
                  <a:cubicBezTo>
                    <a:pt x="1339471" y="1077214"/>
                    <a:pt x="1411874" y="902170"/>
                    <a:pt x="1411874" y="715824"/>
                  </a:cubicBezTo>
                  <a:cubicBezTo>
                    <a:pt x="1411874" y="529478"/>
                    <a:pt x="1339471" y="354724"/>
                    <a:pt x="1207985" y="222862"/>
                  </a:cubicBezTo>
                  <a:cubicBezTo>
                    <a:pt x="1076500" y="91289"/>
                    <a:pt x="901572" y="18837"/>
                    <a:pt x="715350" y="18837"/>
                  </a:cubicBezTo>
                  <a:close/>
                </a:path>
              </a:pathLst>
            </a:custGeom>
            <a:solidFill>
              <a:srgbClr val="E44325"/>
            </a:solidFill>
            <a:ln w="2888" cap="flat">
              <a:noFill/>
              <a:prstDash val="solid"/>
              <a:miter/>
            </a:ln>
          </p:spPr>
          <p:txBody>
            <a:bodyPr/>
            <a:lstStyle/>
            <a:p>
              <a:endParaRPr lang="en-US"/>
            </a:p>
          </p:txBody>
        </p:sp>
        <p:sp>
          <p:nvSpPr>
            <p:cNvPr id="25" name="Oval 24">
              <a:extLst>
                <a:ext uri="{FF2B5EF4-FFF2-40B4-BE49-F238E27FC236}">
                  <a16:creationId xmlns:a16="http://schemas.microsoft.com/office/drawing/2014/main" id="{AD1BB9DD-71E3-76B6-0CD3-AB05F14661F7}"/>
                </a:ext>
              </a:extLst>
            </p:cNvPr>
            <p:cNvSpPr/>
            <p:nvPr/>
          </p:nvSpPr>
          <p:spPr>
            <a:xfrm rot="5400000">
              <a:off x="2020352" y="1048657"/>
              <a:ext cx="207457" cy="207594"/>
            </a:xfrm>
            <a:prstGeom prst="ellipse">
              <a:avLst/>
            </a:prstGeom>
            <a:solidFill>
              <a:schemeClr val="accent5">
                <a:lumMod val="40000"/>
                <a:lumOff val="60000"/>
              </a:schemeClr>
            </a:solidFill>
            <a:ln w="2888" cap="flat">
              <a:noFill/>
              <a:prstDash val="solid"/>
              <a:miter/>
            </a:ln>
          </p:spPr>
          <p:txBody>
            <a:bodyPr/>
            <a:lstStyle/>
            <a:p>
              <a:endParaRPr lang="en-US"/>
            </a:p>
          </p:txBody>
        </p:sp>
      </p:grpSp>
      <p:grpSp>
        <p:nvGrpSpPr>
          <p:cNvPr id="32" name="Graphic 29">
            <a:extLst>
              <a:ext uri="{FF2B5EF4-FFF2-40B4-BE49-F238E27FC236}">
                <a16:creationId xmlns:a16="http://schemas.microsoft.com/office/drawing/2014/main" id="{6497FEE6-EA39-0C0D-D1C3-A3FA45386AE3}"/>
              </a:ext>
            </a:extLst>
          </p:cNvPr>
          <p:cNvGrpSpPr/>
          <p:nvPr/>
        </p:nvGrpSpPr>
        <p:grpSpPr>
          <a:xfrm>
            <a:off x="7974114" y="4464937"/>
            <a:ext cx="859313" cy="931815"/>
            <a:chOff x="8072060" y="4568444"/>
            <a:chExt cx="859313" cy="931815"/>
          </a:xfrm>
        </p:grpSpPr>
        <p:sp>
          <p:nvSpPr>
            <p:cNvPr id="33" name="Freeform 32">
              <a:extLst>
                <a:ext uri="{FF2B5EF4-FFF2-40B4-BE49-F238E27FC236}">
                  <a16:creationId xmlns:a16="http://schemas.microsoft.com/office/drawing/2014/main" id="{327B7C2D-A77B-98C4-4B31-8EAD5ABC508E}"/>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4" name="Freeform 33">
              <a:extLst>
                <a:ext uri="{FF2B5EF4-FFF2-40B4-BE49-F238E27FC236}">
                  <a16:creationId xmlns:a16="http://schemas.microsoft.com/office/drawing/2014/main" id="{F4327B5F-E380-E99F-AC61-0F64FC819D3D}"/>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5" name="Freeform 34">
              <a:extLst>
                <a:ext uri="{FF2B5EF4-FFF2-40B4-BE49-F238E27FC236}">
                  <a16:creationId xmlns:a16="http://schemas.microsoft.com/office/drawing/2014/main" id="{6F2D18DC-C576-C369-758C-EEE53F2CAA2E}"/>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6" name="Freeform 35">
              <a:extLst>
                <a:ext uri="{FF2B5EF4-FFF2-40B4-BE49-F238E27FC236}">
                  <a16:creationId xmlns:a16="http://schemas.microsoft.com/office/drawing/2014/main" id="{7FDE20A3-C2FC-893C-3DEA-387E67B1D6F3}"/>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7" name="Oval 36">
              <a:extLst>
                <a:ext uri="{FF2B5EF4-FFF2-40B4-BE49-F238E27FC236}">
                  <a16:creationId xmlns:a16="http://schemas.microsoft.com/office/drawing/2014/main" id="{36454867-BA98-65BB-2351-98B75E323616}"/>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spTree>
    <p:extLst>
      <p:ext uri="{BB962C8B-B14F-4D97-AF65-F5344CB8AC3E}">
        <p14:creationId xmlns:p14="http://schemas.microsoft.com/office/powerpoint/2010/main" val="244776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063676F1-E4C2-41F0-3F16-A1BD9CDC809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 name="Title 1">
            <a:extLst>
              <a:ext uri="{FF2B5EF4-FFF2-40B4-BE49-F238E27FC236}">
                <a16:creationId xmlns:a16="http://schemas.microsoft.com/office/drawing/2014/main" id="{70DBFFE1-F0AF-CB1D-F1D3-84201AAE862B}"/>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FE9CE36D-E61D-297D-84AF-6791F1DD57EB}"/>
              </a:ext>
            </a:extLst>
          </p:cNvPr>
          <p:cNvSpPr>
            <a:spLocks noGrp="1"/>
          </p:cNvSpPr>
          <p:nvPr>
            <p:ph idx="1"/>
          </p:nvPr>
        </p:nvSpPr>
        <p:spPr>
          <a:xfrm>
            <a:off x="505778" y="940804"/>
            <a:ext cx="8141832" cy="4242385"/>
          </a:xfrm>
          <a:prstGeom prst="rect">
            <a:avLst/>
          </a:prstGeom>
        </p:spPr>
        <p:txBody>
          <a:bodyPr vert="horz" lIns="91440" tIns="45720" rIns="91440" bIns="45720" rtlCol="0">
            <a:normAutofit/>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6CBDC036-15BB-4755-A924-77182D802323}"/>
              </a:ext>
            </a:extLst>
          </p:cNvPr>
          <p:cNvGrpSpPr/>
          <p:nvPr userDrawn="1"/>
        </p:nvGrpSpPr>
        <p:grpSpPr>
          <a:xfrm>
            <a:off x="3862164" y="3468419"/>
            <a:ext cx="5830258" cy="2916241"/>
            <a:chOff x="3862164" y="3468419"/>
            <a:chExt cx="5830258" cy="2916241"/>
          </a:xfrm>
        </p:grpSpPr>
        <p:sp>
          <p:nvSpPr>
            <p:cNvPr id="9" name="Oval 8">
              <a:extLst>
                <a:ext uri="{FF2B5EF4-FFF2-40B4-BE49-F238E27FC236}">
                  <a16:creationId xmlns:a16="http://schemas.microsoft.com/office/drawing/2014/main" id="{B3A6749A-A1D8-F010-8D79-E763CC024441}"/>
                </a:ext>
              </a:extLst>
            </p:cNvPr>
            <p:cNvSpPr/>
            <p:nvPr userDrawn="1"/>
          </p:nvSpPr>
          <p:spPr>
            <a:xfrm>
              <a:off x="3862164" y="3469531"/>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E97400-99AF-900B-8433-CF73FAE9AE31}"/>
                </a:ext>
              </a:extLst>
            </p:cNvPr>
            <p:cNvSpPr/>
            <p:nvPr userDrawn="1"/>
          </p:nvSpPr>
          <p:spPr>
            <a:xfrm>
              <a:off x="6777293"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D3A866BE-41FD-CE8E-2E63-01DCDDAE0106}"/>
                </a:ext>
              </a:extLst>
            </p:cNvPr>
            <p:cNvSpPr/>
            <p:nvPr userDrawn="1"/>
          </p:nvSpPr>
          <p:spPr>
            <a:xfrm>
              <a:off x="6048510"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1417767-56FA-24B6-472A-C08FD2A3ECA5}"/>
                </a:ext>
              </a:extLst>
            </p:cNvPr>
            <p:cNvSpPr/>
            <p:nvPr userDrawn="1"/>
          </p:nvSpPr>
          <p:spPr>
            <a:xfrm>
              <a:off x="5319728"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776566B-000F-BD6B-F64E-30DFD8841F96}"/>
                </a:ext>
              </a:extLst>
            </p:cNvPr>
            <p:cNvSpPr/>
            <p:nvPr userDrawn="1"/>
          </p:nvSpPr>
          <p:spPr>
            <a:xfrm>
              <a:off x="4590946"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14">
              <a:extLst>
                <a:ext uri="{FF2B5EF4-FFF2-40B4-BE49-F238E27FC236}">
                  <a16:creationId xmlns:a16="http://schemas.microsoft.com/office/drawing/2014/main" id="{8D24FF1C-7347-3CFE-89C3-D0D7CC2E176A}"/>
                </a:ext>
              </a:extLst>
            </p:cNvPr>
            <p:cNvSpPr/>
            <p:nvPr userDrawn="1"/>
          </p:nvSpPr>
          <p:spPr>
            <a:xfrm>
              <a:off x="4565848" y="5266552"/>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EF7B5E-8ED2-B160-0B8A-51D0358D33A4}"/>
                </a:ext>
              </a:extLst>
            </p:cNvPr>
            <p:cNvSpPr/>
            <p:nvPr userDrawn="1"/>
          </p:nvSpPr>
          <p:spPr>
            <a:xfrm>
              <a:off x="5611333" y="5822865"/>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9B07A7-0DA6-3ADD-0A6B-DF41BE1DCE38}"/>
                </a:ext>
              </a:extLst>
            </p:cNvPr>
            <p:cNvSpPr/>
            <p:nvPr userDrawn="1"/>
          </p:nvSpPr>
          <p:spPr>
            <a:xfrm>
              <a:off x="6151660" y="3715908"/>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C4C71F2-D7E8-3565-7823-0450E8704115}"/>
                </a:ext>
              </a:extLst>
            </p:cNvPr>
            <p:cNvSpPr/>
            <p:nvPr userDrawn="1"/>
          </p:nvSpPr>
          <p:spPr>
            <a:xfrm>
              <a:off x="8418477" y="4844521"/>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6547C3-E856-09FB-6DFB-580510D0EFAA}"/>
                </a:ext>
              </a:extLst>
            </p:cNvPr>
            <p:cNvSpPr/>
            <p:nvPr userDrawn="1"/>
          </p:nvSpPr>
          <p:spPr>
            <a:xfrm>
              <a:off x="8647610" y="5624639"/>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0B1B156-512D-9E2E-C82D-333E7A3E62BE}"/>
                </a:ext>
              </a:extLst>
            </p:cNvPr>
            <p:cNvSpPr/>
            <p:nvPr userDrawn="1"/>
          </p:nvSpPr>
          <p:spPr>
            <a:xfrm>
              <a:off x="8963639" y="3639176"/>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DE1F7-B28F-36E5-07BD-1C3CE3ABFA8D}"/>
                </a:ext>
              </a:extLst>
            </p:cNvPr>
            <p:cNvCxnSpPr>
              <a:cxnSpLocks/>
              <a:stCxn id="9" idx="2"/>
              <a:endCxn id="10" idx="6"/>
            </p:cNvCxnSpPr>
            <p:nvPr userDrawn="1"/>
          </p:nvCxnSpPr>
          <p:spPr>
            <a:xfrm flipV="1">
              <a:off x="3862164" y="4925984"/>
              <a:ext cx="5830258" cy="1112"/>
            </a:xfrm>
            <a:prstGeom prst="line">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6" name="Graphic 5">
            <a:extLst>
              <a:ext uri="{FF2B5EF4-FFF2-40B4-BE49-F238E27FC236}">
                <a16:creationId xmlns:a16="http://schemas.microsoft.com/office/drawing/2014/main" id="{59CE12C8-4128-C090-7F11-A5740B38C48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3270769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063676F1-E4C2-41F0-3F16-A1BD9CDC809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6" name="Table Placeholder 38">
            <a:extLst>
              <a:ext uri="{FF2B5EF4-FFF2-40B4-BE49-F238E27FC236}">
                <a16:creationId xmlns:a16="http://schemas.microsoft.com/office/drawing/2014/main" id="{AF1073A6-20E0-0679-593F-A3F348F7EB25}"/>
              </a:ext>
            </a:extLst>
          </p:cNvPr>
          <p:cNvSpPr>
            <a:spLocks noGrp="1"/>
          </p:cNvSpPr>
          <p:nvPr>
            <p:ph type="tbl" sz="quarter" idx="13"/>
          </p:nvPr>
        </p:nvSpPr>
        <p:spPr>
          <a:xfrm>
            <a:off x="496389" y="926151"/>
            <a:ext cx="8151221" cy="4262069"/>
          </a:xfrm>
        </p:spPr>
        <p:txBody>
          <a:bodyPr/>
          <a:lstStyle/>
          <a:p>
            <a:endParaRPr lang="en-US" dirty="0"/>
          </a:p>
        </p:txBody>
      </p:sp>
      <p:sp>
        <p:nvSpPr>
          <p:cNvPr id="7" name="Title 1">
            <a:extLst>
              <a:ext uri="{FF2B5EF4-FFF2-40B4-BE49-F238E27FC236}">
                <a16:creationId xmlns:a16="http://schemas.microsoft.com/office/drawing/2014/main" id="{FFECA3E7-9531-A9A1-9605-6531C7D0C146}"/>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agenda title here</a:t>
            </a:r>
          </a:p>
        </p:txBody>
      </p:sp>
      <p:grpSp>
        <p:nvGrpSpPr>
          <p:cNvPr id="2" name="Group 1">
            <a:extLst>
              <a:ext uri="{FF2B5EF4-FFF2-40B4-BE49-F238E27FC236}">
                <a16:creationId xmlns:a16="http://schemas.microsoft.com/office/drawing/2014/main" id="{0D91FFAB-821C-4F4D-419B-7EA4131ACA85}"/>
              </a:ext>
            </a:extLst>
          </p:cNvPr>
          <p:cNvGrpSpPr/>
          <p:nvPr userDrawn="1"/>
        </p:nvGrpSpPr>
        <p:grpSpPr>
          <a:xfrm>
            <a:off x="3862164" y="3468419"/>
            <a:ext cx="5830258" cy="2916241"/>
            <a:chOff x="3862164" y="3468419"/>
            <a:chExt cx="5830258" cy="2916241"/>
          </a:xfrm>
        </p:grpSpPr>
        <p:sp>
          <p:nvSpPr>
            <p:cNvPr id="3" name="Oval 2">
              <a:extLst>
                <a:ext uri="{FF2B5EF4-FFF2-40B4-BE49-F238E27FC236}">
                  <a16:creationId xmlns:a16="http://schemas.microsoft.com/office/drawing/2014/main" id="{D0D97030-B3BA-42E9-777B-ECBDFF7C8A48}"/>
                </a:ext>
              </a:extLst>
            </p:cNvPr>
            <p:cNvSpPr/>
            <p:nvPr userDrawn="1"/>
          </p:nvSpPr>
          <p:spPr>
            <a:xfrm>
              <a:off x="3862164" y="3469531"/>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1279BF0-A9EA-6811-C3D2-AC8F6691C007}"/>
                </a:ext>
              </a:extLst>
            </p:cNvPr>
            <p:cNvSpPr/>
            <p:nvPr userDrawn="1"/>
          </p:nvSpPr>
          <p:spPr>
            <a:xfrm>
              <a:off x="6777293"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FE9A099F-BF34-33CD-A600-B889920B1856}"/>
                </a:ext>
              </a:extLst>
            </p:cNvPr>
            <p:cNvSpPr/>
            <p:nvPr userDrawn="1"/>
          </p:nvSpPr>
          <p:spPr>
            <a:xfrm>
              <a:off x="6048510"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F506DDB-EEAA-D096-819D-56D20A2F2407}"/>
                </a:ext>
              </a:extLst>
            </p:cNvPr>
            <p:cNvSpPr/>
            <p:nvPr userDrawn="1"/>
          </p:nvSpPr>
          <p:spPr>
            <a:xfrm>
              <a:off x="5319728"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E22D8B32-387E-55E5-6AAB-5BA44200A2C7}"/>
                </a:ext>
              </a:extLst>
            </p:cNvPr>
            <p:cNvSpPr/>
            <p:nvPr userDrawn="1"/>
          </p:nvSpPr>
          <p:spPr>
            <a:xfrm>
              <a:off x="4590946" y="3468419"/>
              <a:ext cx="2915129" cy="291512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4" name="Oval 23">
              <a:extLst>
                <a:ext uri="{FF2B5EF4-FFF2-40B4-BE49-F238E27FC236}">
                  <a16:creationId xmlns:a16="http://schemas.microsoft.com/office/drawing/2014/main" id="{7E1062F8-BF6A-6FF6-48DC-BC2DBCDD363F}"/>
                </a:ext>
              </a:extLst>
            </p:cNvPr>
            <p:cNvSpPr/>
            <p:nvPr userDrawn="1"/>
          </p:nvSpPr>
          <p:spPr>
            <a:xfrm>
              <a:off x="4565848" y="5266552"/>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08644F4-F45E-F7EA-BDC9-990EF98D9979}"/>
                </a:ext>
              </a:extLst>
            </p:cNvPr>
            <p:cNvSpPr/>
            <p:nvPr userDrawn="1"/>
          </p:nvSpPr>
          <p:spPr>
            <a:xfrm>
              <a:off x="5611333" y="5822865"/>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6B84487-1793-90E4-8335-44AED1C7925D}"/>
                </a:ext>
              </a:extLst>
            </p:cNvPr>
            <p:cNvSpPr/>
            <p:nvPr userDrawn="1"/>
          </p:nvSpPr>
          <p:spPr>
            <a:xfrm>
              <a:off x="6151660" y="3715908"/>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29D9193-FD8C-FB49-6D48-E48852A919A3}"/>
                </a:ext>
              </a:extLst>
            </p:cNvPr>
            <p:cNvSpPr/>
            <p:nvPr userDrawn="1"/>
          </p:nvSpPr>
          <p:spPr>
            <a:xfrm>
              <a:off x="8418477" y="4844521"/>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FED9396-482B-82FE-73F5-5B8813885BC9}"/>
                </a:ext>
              </a:extLst>
            </p:cNvPr>
            <p:cNvSpPr/>
            <p:nvPr userDrawn="1"/>
          </p:nvSpPr>
          <p:spPr>
            <a:xfrm>
              <a:off x="8647610" y="5624639"/>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9D505F9-A5A8-231C-BEFC-D9D36D72369D}"/>
                </a:ext>
              </a:extLst>
            </p:cNvPr>
            <p:cNvSpPr/>
            <p:nvPr userDrawn="1"/>
          </p:nvSpPr>
          <p:spPr>
            <a:xfrm>
              <a:off x="8963639" y="3639176"/>
              <a:ext cx="168693" cy="16869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63E066F3-F36A-F8C6-5C3A-D0A9EE1E8817}"/>
                </a:ext>
              </a:extLst>
            </p:cNvPr>
            <p:cNvCxnSpPr>
              <a:cxnSpLocks/>
              <a:stCxn id="3" idx="2"/>
              <a:endCxn id="8" idx="6"/>
            </p:cNvCxnSpPr>
            <p:nvPr userDrawn="1"/>
          </p:nvCxnSpPr>
          <p:spPr>
            <a:xfrm flipV="1">
              <a:off x="3862164" y="4925984"/>
              <a:ext cx="5830258" cy="1112"/>
            </a:xfrm>
            <a:prstGeom prst="line">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5100960C-6A63-6B26-25C2-02909EEA79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336080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3" name="Picture 2" descr="A black and grey background&#10;&#10;AI-generated content may be incorrect.">
            <a:extLst>
              <a:ext uri="{FF2B5EF4-FFF2-40B4-BE49-F238E27FC236}">
                <a16:creationId xmlns:a16="http://schemas.microsoft.com/office/drawing/2014/main" id="{EDD78366-8035-B7A1-9161-467E806E14FA}"/>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9" name="Title 1">
            <a:extLst>
              <a:ext uri="{FF2B5EF4-FFF2-40B4-BE49-F238E27FC236}">
                <a16:creationId xmlns:a16="http://schemas.microsoft.com/office/drawing/2014/main" id="{BB7C77BE-B5CD-57FF-B65B-09FFE25138D7}"/>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4" name="Text Placeholder 2">
            <a:extLst>
              <a:ext uri="{FF2B5EF4-FFF2-40B4-BE49-F238E27FC236}">
                <a16:creationId xmlns:a16="http://schemas.microsoft.com/office/drawing/2014/main" id="{22C1A6F3-8E2A-6A84-6DEF-45D9DD948C00}"/>
              </a:ext>
            </a:extLst>
          </p:cNvPr>
          <p:cNvSpPr>
            <a:spLocks noGrp="1"/>
          </p:cNvSpPr>
          <p:nvPr>
            <p:ph idx="1"/>
          </p:nvPr>
        </p:nvSpPr>
        <p:spPr>
          <a:xfrm>
            <a:off x="514355"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CB50AA3B-1706-FA2A-AE43-C68468396862}"/>
              </a:ext>
            </a:extLst>
          </p:cNvPr>
          <p:cNvSpPr>
            <a:spLocks noGrp="1"/>
          </p:cNvSpPr>
          <p:nvPr>
            <p:ph idx="18"/>
          </p:nvPr>
        </p:nvSpPr>
        <p:spPr>
          <a:xfrm>
            <a:off x="4750399"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3" name="Group 42">
            <a:extLst>
              <a:ext uri="{FF2B5EF4-FFF2-40B4-BE49-F238E27FC236}">
                <a16:creationId xmlns:a16="http://schemas.microsoft.com/office/drawing/2014/main" id="{6A38AC6B-7B04-AAC6-640D-82E6439902EA}"/>
              </a:ext>
            </a:extLst>
          </p:cNvPr>
          <p:cNvGrpSpPr/>
          <p:nvPr userDrawn="1"/>
        </p:nvGrpSpPr>
        <p:grpSpPr>
          <a:xfrm>
            <a:off x="8507819" y="3824074"/>
            <a:ext cx="2373949" cy="2091690"/>
            <a:chOff x="8066494" y="3824074"/>
            <a:chExt cx="2373949" cy="2091690"/>
          </a:xfrm>
        </p:grpSpPr>
        <p:sp>
          <p:nvSpPr>
            <p:cNvPr id="44" name="Freeform 43">
              <a:extLst>
                <a:ext uri="{FF2B5EF4-FFF2-40B4-BE49-F238E27FC236}">
                  <a16:creationId xmlns:a16="http://schemas.microsoft.com/office/drawing/2014/main" id="{21D3F976-83A2-3E94-9B84-2CDB63294D9B}"/>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45" name="Freeform 44">
              <a:extLst>
                <a:ext uri="{FF2B5EF4-FFF2-40B4-BE49-F238E27FC236}">
                  <a16:creationId xmlns:a16="http://schemas.microsoft.com/office/drawing/2014/main" id="{BDBB3189-75F6-20E5-5B34-2D3D2F7A24BA}"/>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46" name="Freeform 45">
              <a:extLst>
                <a:ext uri="{FF2B5EF4-FFF2-40B4-BE49-F238E27FC236}">
                  <a16:creationId xmlns:a16="http://schemas.microsoft.com/office/drawing/2014/main" id="{DB0D93AD-EA1A-A1DB-3DB6-53DE6B2B139E}"/>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47" name="Freeform 46">
              <a:extLst>
                <a:ext uri="{FF2B5EF4-FFF2-40B4-BE49-F238E27FC236}">
                  <a16:creationId xmlns:a16="http://schemas.microsoft.com/office/drawing/2014/main" id="{14375A64-EAC4-79B3-5FF4-05C54C143E30}"/>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48" name="Freeform 47">
              <a:extLst>
                <a:ext uri="{FF2B5EF4-FFF2-40B4-BE49-F238E27FC236}">
                  <a16:creationId xmlns:a16="http://schemas.microsoft.com/office/drawing/2014/main" id="{5AC2BAA5-7F91-3FCD-169B-332C0263EC37}"/>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49" name="Freeform 48">
              <a:extLst>
                <a:ext uri="{FF2B5EF4-FFF2-40B4-BE49-F238E27FC236}">
                  <a16:creationId xmlns:a16="http://schemas.microsoft.com/office/drawing/2014/main" id="{16B61864-6B15-DFD4-437A-81B7585724EE}"/>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50" name="Freeform 49">
              <a:extLst>
                <a:ext uri="{FF2B5EF4-FFF2-40B4-BE49-F238E27FC236}">
                  <a16:creationId xmlns:a16="http://schemas.microsoft.com/office/drawing/2014/main" id="{FE373F53-2CEF-85D8-BE94-5A48AA6867CE}"/>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51" name="Group 50">
            <a:extLst>
              <a:ext uri="{FF2B5EF4-FFF2-40B4-BE49-F238E27FC236}">
                <a16:creationId xmlns:a16="http://schemas.microsoft.com/office/drawing/2014/main" id="{11A7E34F-65A8-96EE-0440-37CAF29309A6}"/>
              </a:ext>
            </a:extLst>
          </p:cNvPr>
          <p:cNvGrpSpPr/>
          <p:nvPr userDrawn="1"/>
        </p:nvGrpSpPr>
        <p:grpSpPr>
          <a:xfrm>
            <a:off x="0" y="5332579"/>
            <a:ext cx="395842" cy="291973"/>
            <a:chOff x="981419" y="5247231"/>
            <a:chExt cx="579552" cy="427478"/>
          </a:xfrm>
        </p:grpSpPr>
        <p:sp>
          <p:nvSpPr>
            <p:cNvPr id="52" name="Oval 51">
              <a:extLst>
                <a:ext uri="{FF2B5EF4-FFF2-40B4-BE49-F238E27FC236}">
                  <a16:creationId xmlns:a16="http://schemas.microsoft.com/office/drawing/2014/main" id="{6462C5BC-00F9-BB8B-7902-F1EC742C1B94}"/>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53" name="Oval 52">
              <a:extLst>
                <a:ext uri="{FF2B5EF4-FFF2-40B4-BE49-F238E27FC236}">
                  <a16:creationId xmlns:a16="http://schemas.microsoft.com/office/drawing/2014/main" id="{66F5704B-EB4A-0293-F83B-DC87364424AE}"/>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54" name="Oval 53">
              <a:extLst>
                <a:ext uri="{FF2B5EF4-FFF2-40B4-BE49-F238E27FC236}">
                  <a16:creationId xmlns:a16="http://schemas.microsoft.com/office/drawing/2014/main" id="{6DFE77A5-2D4A-8C1C-6AD0-192FF45E5D10}"/>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55" name="Oval 54">
              <a:extLst>
                <a:ext uri="{FF2B5EF4-FFF2-40B4-BE49-F238E27FC236}">
                  <a16:creationId xmlns:a16="http://schemas.microsoft.com/office/drawing/2014/main" id="{E14DDBF8-5787-C1F5-955B-1802F4AFFD28}"/>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56" name="Oval 55">
              <a:extLst>
                <a:ext uri="{FF2B5EF4-FFF2-40B4-BE49-F238E27FC236}">
                  <a16:creationId xmlns:a16="http://schemas.microsoft.com/office/drawing/2014/main" id="{1237807F-D637-1B6B-C23E-9728E7FA678F}"/>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57" name="Oval 56">
              <a:extLst>
                <a:ext uri="{FF2B5EF4-FFF2-40B4-BE49-F238E27FC236}">
                  <a16:creationId xmlns:a16="http://schemas.microsoft.com/office/drawing/2014/main" id="{68DFB32E-6837-3477-F44A-697494863484}"/>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5D4D3B03-01F9-985E-3C1C-3B1A4FF229CE}"/>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2" name="Graphic 1">
            <a:extLst>
              <a:ext uri="{FF2B5EF4-FFF2-40B4-BE49-F238E27FC236}">
                <a16:creationId xmlns:a16="http://schemas.microsoft.com/office/drawing/2014/main" id="{7CA3BA32-4881-A2EC-6FC0-AF20E49CDF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163105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pic>
        <p:nvPicPr>
          <p:cNvPr id="15" name="Picture 14" descr="A black and grey background&#10;&#10;AI-generated content may be incorrect.">
            <a:extLst>
              <a:ext uri="{FF2B5EF4-FFF2-40B4-BE49-F238E27FC236}">
                <a16:creationId xmlns:a16="http://schemas.microsoft.com/office/drawing/2014/main" id="{6CFAD163-E17D-CE1A-A45B-8F816802B571}"/>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grpSp>
        <p:nvGrpSpPr>
          <p:cNvPr id="17" name="Graphic 29">
            <a:extLst>
              <a:ext uri="{FF2B5EF4-FFF2-40B4-BE49-F238E27FC236}">
                <a16:creationId xmlns:a16="http://schemas.microsoft.com/office/drawing/2014/main" id="{DD53053A-C29D-C35F-3F03-B1556D6960F2}"/>
              </a:ext>
            </a:extLst>
          </p:cNvPr>
          <p:cNvGrpSpPr/>
          <p:nvPr userDrawn="1"/>
        </p:nvGrpSpPr>
        <p:grpSpPr>
          <a:xfrm>
            <a:off x="7974114" y="4464937"/>
            <a:ext cx="859313" cy="931815"/>
            <a:chOff x="8072060" y="4568444"/>
            <a:chExt cx="859313" cy="931815"/>
          </a:xfrm>
        </p:grpSpPr>
        <p:sp>
          <p:nvSpPr>
            <p:cNvPr id="18" name="Freeform 17">
              <a:extLst>
                <a:ext uri="{FF2B5EF4-FFF2-40B4-BE49-F238E27FC236}">
                  <a16:creationId xmlns:a16="http://schemas.microsoft.com/office/drawing/2014/main" id="{70E77339-064D-AB48-F8F1-5F9633428667}"/>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19" name="Freeform 18">
              <a:extLst>
                <a:ext uri="{FF2B5EF4-FFF2-40B4-BE49-F238E27FC236}">
                  <a16:creationId xmlns:a16="http://schemas.microsoft.com/office/drawing/2014/main" id="{FBF79F5A-0FA1-697A-206A-A15630A98853}"/>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0" name="Freeform 19">
              <a:extLst>
                <a:ext uri="{FF2B5EF4-FFF2-40B4-BE49-F238E27FC236}">
                  <a16:creationId xmlns:a16="http://schemas.microsoft.com/office/drawing/2014/main" id="{4FE9BBFA-EC81-D7B6-ACE1-6400256B23D9}"/>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1" name="Freeform 20">
              <a:extLst>
                <a:ext uri="{FF2B5EF4-FFF2-40B4-BE49-F238E27FC236}">
                  <a16:creationId xmlns:a16="http://schemas.microsoft.com/office/drawing/2014/main" id="{CD742C9D-3E4D-A861-CDF6-4A77979C4572}"/>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2" name="Oval 21">
              <a:extLst>
                <a:ext uri="{FF2B5EF4-FFF2-40B4-BE49-F238E27FC236}">
                  <a16:creationId xmlns:a16="http://schemas.microsoft.com/office/drawing/2014/main" id="{85B1F16F-B466-6C6D-11E1-BB478A73DB11}"/>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sp>
        <p:nvSpPr>
          <p:cNvPr id="7" name="Freeform 6">
            <a:extLst>
              <a:ext uri="{FF2B5EF4-FFF2-40B4-BE49-F238E27FC236}">
                <a16:creationId xmlns:a16="http://schemas.microsoft.com/office/drawing/2014/main" id="{796C3943-BA89-466F-0627-21334ECD84D0}"/>
              </a:ext>
            </a:extLst>
          </p:cNvPr>
          <p:cNvSpPr/>
          <p:nvPr userDrawn="1"/>
        </p:nvSpPr>
        <p:spPr>
          <a:xfrm>
            <a:off x="0" y="940805"/>
            <a:ext cx="4572000" cy="4242384"/>
          </a:xfrm>
          <a:custGeom>
            <a:avLst/>
            <a:gdLst>
              <a:gd name="csX0" fmla="*/ 0 w 4572000"/>
              <a:gd name="csY0" fmla="*/ 0 h 4242384"/>
              <a:gd name="csX1" fmla="*/ 4501025 w 4572000"/>
              <a:gd name="csY1" fmla="*/ 0 h 4242384"/>
              <a:gd name="csX2" fmla="*/ 4572000 w 4572000"/>
              <a:gd name="csY2" fmla="*/ 70975 h 4242384"/>
              <a:gd name="csX3" fmla="*/ 4572000 w 4572000"/>
              <a:gd name="csY3" fmla="*/ 4171409 h 4242384"/>
              <a:gd name="csX4" fmla="*/ 4501025 w 4572000"/>
              <a:gd name="csY4" fmla="*/ 4242384 h 4242384"/>
              <a:gd name="csX5" fmla="*/ 0 w 4572000"/>
              <a:gd name="csY5" fmla="*/ 4242384 h 4242384"/>
            </a:gdLst>
            <a:ahLst/>
            <a:cxnLst>
              <a:cxn ang="0">
                <a:pos x="csX0" y="csY0"/>
              </a:cxn>
              <a:cxn ang="0">
                <a:pos x="csX1" y="csY1"/>
              </a:cxn>
              <a:cxn ang="0">
                <a:pos x="csX2" y="csY2"/>
              </a:cxn>
              <a:cxn ang="0">
                <a:pos x="csX3" y="csY3"/>
              </a:cxn>
              <a:cxn ang="0">
                <a:pos x="csX4" y="csY4"/>
              </a:cxn>
              <a:cxn ang="0">
                <a:pos x="csX5" y="csY5"/>
              </a:cxn>
            </a:cxnLst>
            <a:rect l="l" t="t" r="r" b="b"/>
            <a:pathLst>
              <a:path w="4572000" h="4242384">
                <a:moveTo>
                  <a:pt x="0" y="0"/>
                </a:moveTo>
                <a:lnTo>
                  <a:pt x="4501025" y="0"/>
                </a:lnTo>
                <a:cubicBezTo>
                  <a:pt x="4540223" y="0"/>
                  <a:pt x="4572000" y="31777"/>
                  <a:pt x="4572000" y="70975"/>
                </a:cubicBezTo>
                <a:lnTo>
                  <a:pt x="4572000" y="4171409"/>
                </a:lnTo>
                <a:cubicBezTo>
                  <a:pt x="4572000" y="4210607"/>
                  <a:pt x="4540223" y="4242384"/>
                  <a:pt x="4501025" y="4242384"/>
                </a:cubicBezTo>
                <a:lnTo>
                  <a:pt x="0" y="4242384"/>
                </a:lnTo>
                <a:close/>
              </a:path>
            </a:pathLst>
          </a:cu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 name="Picture 22" descr="A black and grey background&#10;&#10;AI-generated content may be incorrect.">
            <a:extLst>
              <a:ext uri="{FF2B5EF4-FFF2-40B4-BE49-F238E27FC236}">
                <a16:creationId xmlns:a16="http://schemas.microsoft.com/office/drawing/2014/main" id="{DD710B81-9683-076B-1BD0-0FD82A024B2F}"/>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rcRect/>
          <a:stretch>
            <a:fillRect/>
          </a:stretch>
        </p:blipFill>
        <p:spPr>
          <a:xfrm>
            <a:off x="-2" y="936263"/>
            <a:ext cx="4572001" cy="4242384"/>
          </a:xfrm>
          <a:prstGeom prst="rect">
            <a:avLst/>
          </a:prstGeom>
        </p:spPr>
      </p:pic>
      <p:sp>
        <p:nvSpPr>
          <p:cNvPr id="11" name="Title 1">
            <a:extLst>
              <a:ext uri="{FF2B5EF4-FFF2-40B4-BE49-F238E27FC236}">
                <a16:creationId xmlns:a16="http://schemas.microsoft.com/office/drawing/2014/main" id="{49795E6A-3772-3015-1B11-C9156511CCCC}"/>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12" name="Text Placeholder 2">
            <a:extLst>
              <a:ext uri="{FF2B5EF4-FFF2-40B4-BE49-F238E27FC236}">
                <a16:creationId xmlns:a16="http://schemas.microsoft.com/office/drawing/2014/main" id="{88F33BF5-04D6-4070-56EF-FA00EE2DA7F6}"/>
              </a:ext>
            </a:extLst>
          </p:cNvPr>
          <p:cNvSpPr>
            <a:spLocks noGrp="1"/>
          </p:cNvSpPr>
          <p:nvPr>
            <p:ph idx="1"/>
          </p:nvPr>
        </p:nvSpPr>
        <p:spPr>
          <a:xfrm>
            <a:off x="514355" y="1126777"/>
            <a:ext cx="3879245" cy="3861357"/>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812FF740-FBD1-FBEC-9AEF-4167C00A5E90}"/>
              </a:ext>
            </a:extLst>
          </p:cNvPr>
          <p:cNvSpPr>
            <a:spLocks noGrp="1"/>
          </p:cNvSpPr>
          <p:nvPr>
            <p:ph idx="18" hasCustomPrompt="1"/>
          </p:nvPr>
        </p:nvSpPr>
        <p:spPr>
          <a:xfrm>
            <a:off x="4746877" y="1126777"/>
            <a:ext cx="3879245" cy="386135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Graphic 1">
            <a:extLst>
              <a:ext uri="{FF2B5EF4-FFF2-40B4-BE49-F238E27FC236}">
                <a16:creationId xmlns:a16="http://schemas.microsoft.com/office/drawing/2014/main" id="{43EE9E04-3E4B-AE83-0C79-93C6B0838B8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452989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7C66155C-8B58-327B-AC9C-B6201BE288A2}"/>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0" name="Content Placeholder 17">
            <a:extLst>
              <a:ext uri="{FF2B5EF4-FFF2-40B4-BE49-F238E27FC236}">
                <a16:creationId xmlns:a16="http://schemas.microsoft.com/office/drawing/2014/main" id="{A1B743B8-B337-DF2F-F23E-78A4F245BB45}"/>
              </a:ext>
            </a:extLst>
          </p:cNvPr>
          <p:cNvSpPr>
            <a:spLocks noGrp="1"/>
          </p:cNvSpPr>
          <p:nvPr>
            <p:ph sz="quarter" idx="16" hasCustomPrompt="1"/>
          </p:nvPr>
        </p:nvSpPr>
        <p:spPr>
          <a:xfrm>
            <a:off x="4764271" y="893352"/>
            <a:ext cx="3883914" cy="429763"/>
          </a:xfrm>
        </p:spPr>
        <p:txBody>
          <a:bodyPr anchor="b">
            <a:noAutofit/>
          </a:bodyPr>
          <a:lstStyle>
            <a:lvl1pPr marL="0" indent="0">
              <a:buNone/>
              <a:defRPr sz="2000" b="0" i="0" spc="-50" baseline="0">
                <a:solidFill>
                  <a:schemeClr val="accent1"/>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21" name="Content Placeholder 17">
            <a:extLst>
              <a:ext uri="{FF2B5EF4-FFF2-40B4-BE49-F238E27FC236}">
                <a16:creationId xmlns:a16="http://schemas.microsoft.com/office/drawing/2014/main" id="{B608399D-3543-BD65-D10D-1BC91FE82732}"/>
              </a:ext>
            </a:extLst>
          </p:cNvPr>
          <p:cNvSpPr>
            <a:spLocks noGrp="1"/>
          </p:cNvSpPr>
          <p:nvPr>
            <p:ph sz="quarter" idx="17" hasCustomPrompt="1"/>
          </p:nvPr>
        </p:nvSpPr>
        <p:spPr>
          <a:xfrm>
            <a:off x="505780" y="893352"/>
            <a:ext cx="3883914" cy="429763"/>
          </a:xfrm>
        </p:spPr>
        <p:txBody>
          <a:bodyPr anchor="b">
            <a:noAutofit/>
          </a:bodyPr>
          <a:lstStyle>
            <a:lvl1pPr marL="0" indent="0">
              <a:buNone/>
              <a:defRPr sz="2000" b="0" i="0" spc="-50" baseline="0">
                <a:solidFill>
                  <a:schemeClr val="accent1"/>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10" name="Title 1">
            <a:extLst>
              <a:ext uri="{FF2B5EF4-FFF2-40B4-BE49-F238E27FC236}">
                <a16:creationId xmlns:a16="http://schemas.microsoft.com/office/drawing/2014/main" id="{EF85D644-D13F-8D5F-1B37-325E815D860F}"/>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C07F7E95-4E6D-D55B-ED2E-FE3B8A2A68D4}"/>
              </a:ext>
            </a:extLst>
          </p:cNvPr>
          <p:cNvSpPr>
            <a:spLocks noGrp="1"/>
          </p:cNvSpPr>
          <p:nvPr>
            <p:ph idx="1"/>
          </p:nvPr>
        </p:nvSpPr>
        <p:spPr>
          <a:xfrm>
            <a:off x="505778"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2630BC1-6B12-B1AE-AD7A-F467575498BE}"/>
              </a:ext>
            </a:extLst>
          </p:cNvPr>
          <p:cNvSpPr>
            <a:spLocks noGrp="1"/>
          </p:cNvSpPr>
          <p:nvPr>
            <p:ph idx="20"/>
          </p:nvPr>
        </p:nvSpPr>
        <p:spPr>
          <a:xfrm>
            <a:off x="4758977"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2F3CFD1F-0B3E-66FC-486F-8E5BE700CB93}"/>
              </a:ext>
            </a:extLst>
          </p:cNvPr>
          <p:cNvGrpSpPr/>
          <p:nvPr userDrawn="1"/>
        </p:nvGrpSpPr>
        <p:grpSpPr>
          <a:xfrm>
            <a:off x="8507819" y="3824074"/>
            <a:ext cx="2373949" cy="2091690"/>
            <a:chOff x="8066494" y="3824074"/>
            <a:chExt cx="2373949" cy="2091690"/>
          </a:xfrm>
        </p:grpSpPr>
        <p:sp>
          <p:nvSpPr>
            <p:cNvPr id="17" name="Freeform 16">
              <a:extLst>
                <a:ext uri="{FF2B5EF4-FFF2-40B4-BE49-F238E27FC236}">
                  <a16:creationId xmlns:a16="http://schemas.microsoft.com/office/drawing/2014/main" id="{76DF1243-EAA8-474F-6695-1EDEAB13B0D5}"/>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26" name="Freeform 25">
              <a:extLst>
                <a:ext uri="{FF2B5EF4-FFF2-40B4-BE49-F238E27FC236}">
                  <a16:creationId xmlns:a16="http://schemas.microsoft.com/office/drawing/2014/main" id="{C1EDFBE6-C6AE-2441-881C-F457EE868547}"/>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27" name="Freeform 26">
              <a:extLst>
                <a:ext uri="{FF2B5EF4-FFF2-40B4-BE49-F238E27FC236}">
                  <a16:creationId xmlns:a16="http://schemas.microsoft.com/office/drawing/2014/main" id="{44C84DC3-31B2-9360-7A7A-D6D3B8AB4E33}"/>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28" name="Freeform 27">
              <a:extLst>
                <a:ext uri="{FF2B5EF4-FFF2-40B4-BE49-F238E27FC236}">
                  <a16:creationId xmlns:a16="http://schemas.microsoft.com/office/drawing/2014/main" id="{56FDA1EB-C8D1-2491-9F81-77067553B812}"/>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31" name="Freeform 30">
              <a:extLst>
                <a:ext uri="{FF2B5EF4-FFF2-40B4-BE49-F238E27FC236}">
                  <a16:creationId xmlns:a16="http://schemas.microsoft.com/office/drawing/2014/main" id="{3473DE10-E999-22BD-4166-6204E911FEB3}"/>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32" name="Freeform 31">
              <a:extLst>
                <a:ext uri="{FF2B5EF4-FFF2-40B4-BE49-F238E27FC236}">
                  <a16:creationId xmlns:a16="http://schemas.microsoft.com/office/drawing/2014/main" id="{FEFA4A82-9BF9-9CE7-6D0C-9A866F053963}"/>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33" name="Freeform 32">
              <a:extLst>
                <a:ext uri="{FF2B5EF4-FFF2-40B4-BE49-F238E27FC236}">
                  <a16:creationId xmlns:a16="http://schemas.microsoft.com/office/drawing/2014/main" id="{420E0E65-32D0-9F83-EDD3-2837794C2928}"/>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34" name="Group 33">
            <a:extLst>
              <a:ext uri="{FF2B5EF4-FFF2-40B4-BE49-F238E27FC236}">
                <a16:creationId xmlns:a16="http://schemas.microsoft.com/office/drawing/2014/main" id="{28E906DD-6B80-59DF-67B8-91C8E9E86CDD}"/>
              </a:ext>
            </a:extLst>
          </p:cNvPr>
          <p:cNvGrpSpPr/>
          <p:nvPr userDrawn="1"/>
        </p:nvGrpSpPr>
        <p:grpSpPr>
          <a:xfrm>
            <a:off x="0" y="5332579"/>
            <a:ext cx="395842" cy="291973"/>
            <a:chOff x="981419" y="5247231"/>
            <a:chExt cx="579552" cy="427478"/>
          </a:xfrm>
        </p:grpSpPr>
        <p:sp>
          <p:nvSpPr>
            <p:cNvPr id="35" name="Oval 34">
              <a:extLst>
                <a:ext uri="{FF2B5EF4-FFF2-40B4-BE49-F238E27FC236}">
                  <a16:creationId xmlns:a16="http://schemas.microsoft.com/office/drawing/2014/main" id="{55B4F34E-0C44-8C32-85EC-0F0DF78FC5EE}"/>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36" name="Oval 35">
              <a:extLst>
                <a:ext uri="{FF2B5EF4-FFF2-40B4-BE49-F238E27FC236}">
                  <a16:creationId xmlns:a16="http://schemas.microsoft.com/office/drawing/2014/main" id="{A6641321-B412-39EB-C8FE-F2FD10CCA0C9}"/>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37" name="Oval 36">
              <a:extLst>
                <a:ext uri="{FF2B5EF4-FFF2-40B4-BE49-F238E27FC236}">
                  <a16:creationId xmlns:a16="http://schemas.microsoft.com/office/drawing/2014/main" id="{C88F713E-CDEE-19EF-7834-4A13996D0743}"/>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38" name="Oval 37">
              <a:extLst>
                <a:ext uri="{FF2B5EF4-FFF2-40B4-BE49-F238E27FC236}">
                  <a16:creationId xmlns:a16="http://schemas.microsoft.com/office/drawing/2014/main" id="{E3A6BDE1-53DB-06FF-831E-8D0366656AEC}"/>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39" name="Oval 38">
              <a:extLst>
                <a:ext uri="{FF2B5EF4-FFF2-40B4-BE49-F238E27FC236}">
                  <a16:creationId xmlns:a16="http://schemas.microsoft.com/office/drawing/2014/main" id="{3DFC3551-E2BB-1A69-1372-B2C9DC392299}"/>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40" name="Oval 39">
              <a:extLst>
                <a:ext uri="{FF2B5EF4-FFF2-40B4-BE49-F238E27FC236}">
                  <a16:creationId xmlns:a16="http://schemas.microsoft.com/office/drawing/2014/main" id="{9AD6B714-559A-058B-AD33-F0D90D917A41}"/>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FB2D686A-D951-C9B9-B9EF-CF0FE2171075}"/>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2" name="Graphic 1">
            <a:extLst>
              <a:ext uri="{FF2B5EF4-FFF2-40B4-BE49-F238E27FC236}">
                <a16:creationId xmlns:a16="http://schemas.microsoft.com/office/drawing/2014/main" id="{4396AFC4-740C-37AC-A744-6013090025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7418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AFA1FDCA-60D9-6D9C-D723-F7030E481909}"/>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6" name="Content Placeholder 17">
            <a:extLst>
              <a:ext uri="{FF2B5EF4-FFF2-40B4-BE49-F238E27FC236}">
                <a16:creationId xmlns:a16="http://schemas.microsoft.com/office/drawing/2014/main" id="{9F5DB098-58A5-8414-6732-A5D58C766C39}"/>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1"/>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2" name="Text Placeholder 2">
            <a:extLst>
              <a:ext uri="{FF2B5EF4-FFF2-40B4-BE49-F238E27FC236}">
                <a16:creationId xmlns:a16="http://schemas.microsoft.com/office/drawing/2014/main" id="{4BD5E91A-451E-7143-2AC9-289E6ED771A3}"/>
              </a:ext>
            </a:extLst>
          </p:cNvPr>
          <p:cNvSpPr>
            <a:spLocks noGrp="1"/>
          </p:cNvSpPr>
          <p:nvPr>
            <p:ph idx="1"/>
          </p:nvPr>
        </p:nvSpPr>
        <p:spPr>
          <a:xfrm>
            <a:off x="505779" y="1436885"/>
            <a:ext cx="3073240"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8E339D23-4128-A0CA-9FC4-B180C1597D0D}"/>
              </a:ext>
            </a:extLst>
          </p:cNvPr>
          <p:cNvSpPr>
            <a:spLocks noGrp="1"/>
          </p:cNvSpPr>
          <p:nvPr>
            <p:ph idx="21"/>
          </p:nvPr>
        </p:nvSpPr>
        <p:spPr>
          <a:xfrm>
            <a:off x="3872706" y="1436885"/>
            <a:ext cx="4765513"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A9B87EBE-4B4B-4082-30C4-4B1FAFC17C6E}"/>
              </a:ext>
            </a:extLst>
          </p:cNvPr>
          <p:cNvGrpSpPr/>
          <p:nvPr userDrawn="1"/>
        </p:nvGrpSpPr>
        <p:grpSpPr>
          <a:xfrm>
            <a:off x="8507819" y="3824074"/>
            <a:ext cx="2373949" cy="2091690"/>
            <a:chOff x="8066494" y="3824074"/>
            <a:chExt cx="2373949" cy="2091690"/>
          </a:xfrm>
        </p:grpSpPr>
        <p:sp>
          <p:nvSpPr>
            <p:cNvPr id="8" name="Freeform 7">
              <a:extLst>
                <a:ext uri="{FF2B5EF4-FFF2-40B4-BE49-F238E27FC236}">
                  <a16:creationId xmlns:a16="http://schemas.microsoft.com/office/drawing/2014/main" id="{20D1FDE7-1D1C-DDFE-C787-B0F69AB4919A}"/>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9" name="Freeform 8">
              <a:extLst>
                <a:ext uri="{FF2B5EF4-FFF2-40B4-BE49-F238E27FC236}">
                  <a16:creationId xmlns:a16="http://schemas.microsoft.com/office/drawing/2014/main" id="{1B41AF07-66D0-69E6-6B01-534F7D5B1F07}"/>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10" name="Freeform 9">
              <a:extLst>
                <a:ext uri="{FF2B5EF4-FFF2-40B4-BE49-F238E27FC236}">
                  <a16:creationId xmlns:a16="http://schemas.microsoft.com/office/drawing/2014/main" id="{E1A380DE-E949-B583-6B18-321B97E357DF}"/>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11" name="Freeform 10">
              <a:extLst>
                <a:ext uri="{FF2B5EF4-FFF2-40B4-BE49-F238E27FC236}">
                  <a16:creationId xmlns:a16="http://schemas.microsoft.com/office/drawing/2014/main" id="{7DA338B3-77DD-1738-80FC-72685B91087B}"/>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12" name="Freeform 11">
              <a:extLst>
                <a:ext uri="{FF2B5EF4-FFF2-40B4-BE49-F238E27FC236}">
                  <a16:creationId xmlns:a16="http://schemas.microsoft.com/office/drawing/2014/main" id="{0E3F96BD-FA2B-A3A8-2E3A-37D057C80AA1}"/>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13" name="Freeform 12">
              <a:extLst>
                <a:ext uri="{FF2B5EF4-FFF2-40B4-BE49-F238E27FC236}">
                  <a16:creationId xmlns:a16="http://schemas.microsoft.com/office/drawing/2014/main" id="{6A6738CE-3CF0-34E4-FD8F-90B8293F7FE6}"/>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14" name="Freeform 13">
              <a:extLst>
                <a:ext uri="{FF2B5EF4-FFF2-40B4-BE49-F238E27FC236}">
                  <a16:creationId xmlns:a16="http://schemas.microsoft.com/office/drawing/2014/main" id="{FBBE72DF-AB8E-802D-AF53-DEA77DD82CAC}"/>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15" name="Group 14">
            <a:extLst>
              <a:ext uri="{FF2B5EF4-FFF2-40B4-BE49-F238E27FC236}">
                <a16:creationId xmlns:a16="http://schemas.microsoft.com/office/drawing/2014/main" id="{B2607B75-95F5-2EC2-F335-B37597FB21D7}"/>
              </a:ext>
            </a:extLst>
          </p:cNvPr>
          <p:cNvGrpSpPr/>
          <p:nvPr userDrawn="1"/>
        </p:nvGrpSpPr>
        <p:grpSpPr>
          <a:xfrm>
            <a:off x="0" y="5332579"/>
            <a:ext cx="395842" cy="291973"/>
            <a:chOff x="981419" y="5247231"/>
            <a:chExt cx="579552" cy="427478"/>
          </a:xfrm>
        </p:grpSpPr>
        <p:sp>
          <p:nvSpPr>
            <p:cNvPr id="17" name="Oval 16">
              <a:extLst>
                <a:ext uri="{FF2B5EF4-FFF2-40B4-BE49-F238E27FC236}">
                  <a16:creationId xmlns:a16="http://schemas.microsoft.com/office/drawing/2014/main" id="{AAE164A8-CF3D-077F-4F35-E1F98F034BA6}"/>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18" name="Oval 17">
              <a:extLst>
                <a:ext uri="{FF2B5EF4-FFF2-40B4-BE49-F238E27FC236}">
                  <a16:creationId xmlns:a16="http://schemas.microsoft.com/office/drawing/2014/main" id="{55686C95-79D0-856C-FAC4-B3EBD9C01BC0}"/>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19" name="Oval 18">
              <a:extLst>
                <a:ext uri="{FF2B5EF4-FFF2-40B4-BE49-F238E27FC236}">
                  <a16:creationId xmlns:a16="http://schemas.microsoft.com/office/drawing/2014/main" id="{B43CDCC0-2D4F-621E-59A2-B111A99AAAE5}"/>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20" name="Oval 19">
              <a:extLst>
                <a:ext uri="{FF2B5EF4-FFF2-40B4-BE49-F238E27FC236}">
                  <a16:creationId xmlns:a16="http://schemas.microsoft.com/office/drawing/2014/main" id="{85269970-CFAE-A704-BC5C-88EC6ABAFBBD}"/>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21" name="Oval 20">
              <a:extLst>
                <a:ext uri="{FF2B5EF4-FFF2-40B4-BE49-F238E27FC236}">
                  <a16:creationId xmlns:a16="http://schemas.microsoft.com/office/drawing/2014/main" id="{CEECED4C-177E-7AC1-09D7-99887207F8A7}"/>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22" name="Oval 21">
              <a:extLst>
                <a:ext uri="{FF2B5EF4-FFF2-40B4-BE49-F238E27FC236}">
                  <a16:creationId xmlns:a16="http://schemas.microsoft.com/office/drawing/2014/main" id="{CDBC658D-22F8-46AA-6C94-B6416F792CBB}"/>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63489A6-03D3-A4AD-C163-98C3699F7D4C}"/>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4" name="Graphic 3">
            <a:extLst>
              <a:ext uri="{FF2B5EF4-FFF2-40B4-BE49-F238E27FC236}">
                <a16:creationId xmlns:a16="http://schemas.microsoft.com/office/drawing/2014/main" id="{47C21A3F-CCD9-1586-E43B-7338E3649B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3889619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19119B54-0C09-3F18-05A0-90827E7CEEB2}"/>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3" name="Picture Placeholder 2">
            <a:extLst>
              <a:ext uri="{FF2B5EF4-FFF2-40B4-BE49-F238E27FC236}">
                <a16:creationId xmlns:a16="http://schemas.microsoft.com/office/drawing/2014/main" id="{47A95277-99B8-E7A7-7158-0248B41ED574}"/>
              </a:ext>
            </a:extLst>
          </p:cNvPr>
          <p:cNvSpPr>
            <a:spLocks noGrp="1"/>
          </p:cNvSpPr>
          <p:nvPr>
            <p:ph type="pic" sz="quarter" idx="19"/>
          </p:nvPr>
        </p:nvSpPr>
        <p:spPr>
          <a:xfrm>
            <a:off x="3879217" y="973093"/>
            <a:ext cx="4758371" cy="4210091"/>
          </a:xfrm>
        </p:spPr>
        <p:txBody>
          <a:bodyPr/>
          <a:lstStyle/>
          <a:p>
            <a:endParaRPr lang="en-US"/>
          </a:p>
        </p:txBody>
      </p:sp>
      <p:sp>
        <p:nvSpPr>
          <p:cNvPr id="9" name="Content Placeholder 17">
            <a:extLst>
              <a:ext uri="{FF2B5EF4-FFF2-40B4-BE49-F238E27FC236}">
                <a16:creationId xmlns:a16="http://schemas.microsoft.com/office/drawing/2014/main" id="{C80798FC-A7CE-99C2-9770-70B8C1761AA0}"/>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1"/>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4" name="Text Placeholder 2">
            <a:extLst>
              <a:ext uri="{FF2B5EF4-FFF2-40B4-BE49-F238E27FC236}">
                <a16:creationId xmlns:a16="http://schemas.microsoft.com/office/drawing/2014/main" id="{C4D67D4A-421C-D25F-1897-A8532DF56499}"/>
              </a:ext>
            </a:extLst>
          </p:cNvPr>
          <p:cNvSpPr>
            <a:spLocks noGrp="1"/>
          </p:cNvSpPr>
          <p:nvPr>
            <p:ph idx="1"/>
          </p:nvPr>
        </p:nvSpPr>
        <p:spPr>
          <a:xfrm>
            <a:off x="505779" y="1436885"/>
            <a:ext cx="3073240" cy="37462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6" name="Group 15">
            <a:extLst>
              <a:ext uri="{FF2B5EF4-FFF2-40B4-BE49-F238E27FC236}">
                <a16:creationId xmlns:a16="http://schemas.microsoft.com/office/drawing/2014/main" id="{E328A126-D7E6-B652-5083-74ACD3D52022}"/>
              </a:ext>
            </a:extLst>
          </p:cNvPr>
          <p:cNvGrpSpPr/>
          <p:nvPr userDrawn="1"/>
        </p:nvGrpSpPr>
        <p:grpSpPr>
          <a:xfrm>
            <a:off x="0" y="5332579"/>
            <a:ext cx="395842" cy="291973"/>
            <a:chOff x="981419" y="5247231"/>
            <a:chExt cx="579552" cy="427478"/>
          </a:xfrm>
        </p:grpSpPr>
        <p:sp>
          <p:nvSpPr>
            <p:cNvPr id="17" name="Oval 16">
              <a:extLst>
                <a:ext uri="{FF2B5EF4-FFF2-40B4-BE49-F238E27FC236}">
                  <a16:creationId xmlns:a16="http://schemas.microsoft.com/office/drawing/2014/main" id="{0A6ABDD2-C083-E6E2-AAAF-28DA207CCAEC}"/>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18" name="Oval 17">
              <a:extLst>
                <a:ext uri="{FF2B5EF4-FFF2-40B4-BE49-F238E27FC236}">
                  <a16:creationId xmlns:a16="http://schemas.microsoft.com/office/drawing/2014/main" id="{77DD7B4F-7DB1-3E0A-5F5B-F613AAA4B5ED}"/>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19" name="Oval 18">
              <a:extLst>
                <a:ext uri="{FF2B5EF4-FFF2-40B4-BE49-F238E27FC236}">
                  <a16:creationId xmlns:a16="http://schemas.microsoft.com/office/drawing/2014/main" id="{8BD8C0E1-870F-B4CD-1ACE-CD0E2424C8B6}"/>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20" name="Oval 19">
              <a:extLst>
                <a:ext uri="{FF2B5EF4-FFF2-40B4-BE49-F238E27FC236}">
                  <a16:creationId xmlns:a16="http://schemas.microsoft.com/office/drawing/2014/main" id="{C10DA55B-4A23-2413-5CE5-94A97F8207D1}"/>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21" name="Oval 20">
              <a:extLst>
                <a:ext uri="{FF2B5EF4-FFF2-40B4-BE49-F238E27FC236}">
                  <a16:creationId xmlns:a16="http://schemas.microsoft.com/office/drawing/2014/main" id="{3714FF1C-EE81-BFEB-68B8-25975C9E49CB}"/>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22" name="Oval 21">
              <a:extLst>
                <a:ext uri="{FF2B5EF4-FFF2-40B4-BE49-F238E27FC236}">
                  <a16:creationId xmlns:a16="http://schemas.microsoft.com/office/drawing/2014/main" id="{E3894A86-30E4-2BEE-8FDD-410CB6CAED48}"/>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183B8B0F-1B24-93B4-6DEF-23D19A8249B2}"/>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2" name="Graphic 1">
            <a:extLst>
              <a:ext uri="{FF2B5EF4-FFF2-40B4-BE49-F238E27FC236}">
                <a16:creationId xmlns:a16="http://schemas.microsoft.com/office/drawing/2014/main" id="{4285E4A5-1DA2-0FF1-C99B-571463BD9DA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0" y="383783"/>
            <a:ext cx="800100" cy="147906"/>
          </a:xfrm>
          <a:prstGeom prst="rect">
            <a:avLst/>
          </a:prstGeom>
        </p:spPr>
      </p:pic>
    </p:spTree>
    <p:extLst>
      <p:ext uri="{BB962C8B-B14F-4D97-AF65-F5344CB8AC3E}">
        <p14:creationId xmlns:p14="http://schemas.microsoft.com/office/powerpoint/2010/main" val="4221576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0">
              <a:schemeClr val="accent5">
                <a:lumMod val="20000"/>
                <a:lumOff val="80000"/>
              </a:schemeClr>
            </a:gs>
            <a:gs pos="34000">
              <a:schemeClr val="accent5">
                <a:lumMod val="40000"/>
                <a:lumOff val="60000"/>
              </a:schemeClr>
            </a:gs>
            <a:gs pos="100000">
              <a:schemeClr val="accent5">
                <a:lumMod val="60000"/>
                <a:lumOff val="40000"/>
              </a:schemeClr>
            </a:gs>
          </a:gsLst>
          <a:path path="circle">
            <a:fillToRect r="100000" b="100000"/>
          </a:path>
        </a:gradFill>
        <a:effectLst/>
      </p:bgPr>
    </p:bg>
    <p:spTree>
      <p:nvGrpSpPr>
        <p:cNvPr id="1" name=""/>
        <p:cNvGrpSpPr/>
        <p:nvPr/>
      </p:nvGrpSpPr>
      <p:grpSpPr>
        <a:xfrm>
          <a:off x="0" y="0"/>
          <a:ext cx="0" cy="0"/>
          <a:chOff x="0" y="0"/>
          <a:chExt cx="0" cy="0"/>
        </a:xfrm>
      </p:grpSpPr>
      <p:pic>
        <p:nvPicPr>
          <p:cNvPr id="3" name="Picture 2" descr="A black and grey background&#10;&#10;AI-generated content may be incorrect.">
            <a:extLst>
              <a:ext uri="{FF2B5EF4-FFF2-40B4-BE49-F238E27FC236}">
                <a16:creationId xmlns:a16="http://schemas.microsoft.com/office/drawing/2014/main" id="{3B6B183C-D755-C9A7-1160-1E59E7C90A0D}"/>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Tree>
    <p:extLst>
      <p:ext uri="{BB962C8B-B14F-4D97-AF65-F5344CB8AC3E}">
        <p14:creationId xmlns:p14="http://schemas.microsoft.com/office/powerpoint/2010/main" val="216775921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Alt">
    <p:bg>
      <p:bg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2" name="Picture 1" descr="A black and grey background&#10;&#10;AI-generated content may be incorrect.">
            <a:extLst>
              <a:ext uri="{FF2B5EF4-FFF2-40B4-BE49-F238E27FC236}">
                <a16:creationId xmlns:a16="http://schemas.microsoft.com/office/drawing/2014/main" id="{6B5997FE-1122-CC9C-5D54-B99C253BF219}"/>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Tree>
    <p:extLst>
      <p:ext uri="{BB962C8B-B14F-4D97-AF65-F5344CB8AC3E}">
        <p14:creationId xmlns:p14="http://schemas.microsoft.com/office/powerpoint/2010/main" val="1897514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7BD1F8E2-A6FA-5BF0-C30C-607B991B6008}"/>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Avenir Medium" panose="02000503020000020003" pitchFamily="2" charset="0"/>
              </a:defRPr>
            </a:lvl1pPr>
          </a:lstStyle>
          <a:p>
            <a:r>
              <a:rPr lang="en-US" dirty="0"/>
              <a:t>Click to edit title style</a:t>
            </a:r>
          </a:p>
        </p:txBody>
      </p:sp>
      <p:sp>
        <p:nvSpPr>
          <p:cNvPr id="5" name="Freeform 4">
            <a:extLst>
              <a:ext uri="{FF2B5EF4-FFF2-40B4-BE49-F238E27FC236}">
                <a16:creationId xmlns:a16="http://schemas.microsoft.com/office/drawing/2014/main" id="{95F185EA-1F37-1F75-75B3-F75A5E5681A8}"/>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6" name="Graphic 5">
            <a:extLst>
              <a:ext uri="{FF2B5EF4-FFF2-40B4-BE49-F238E27FC236}">
                <a16:creationId xmlns:a16="http://schemas.microsoft.com/office/drawing/2014/main" id="{6706535A-B221-6EE2-F1B7-D537751C67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2364" y="246923"/>
            <a:ext cx="799938" cy="147875"/>
          </a:xfrm>
          <a:prstGeom prst="rect">
            <a:avLst/>
          </a:prstGeom>
        </p:spPr>
      </p:pic>
    </p:spTree>
    <p:extLst>
      <p:ext uri="{BB962C8B-B14F-4D97-AF65-F5344CB8AC3E}">
        <p14:creationId xmlns:p14="http://schemas.microsoft.com/office/powerpoint/2010/main" val="1682517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Alt">
    <p:bg>
      <p:bgRef idx="1001">
        <a:schemeClr val="bg2"/>
      </p:bgRef>
    </p:bg>
    <p:spTree>
      <p:nvGrpSpPr>
        <p:cNvPr id="1" name=""/>
        <p:cNvGrpSpPr/>
        <p:nvPr/>
      </p:nvGrpSpPr>
      <p:grpSpPr>
        <a:xfrm>
          <a:off x="0" y="0"/>
          <a:ext cx="0" cy="0"/>
          <a:chOff x="0" y="0"/>
          <a:chExt cx="0" cy="0"/>
        </a:xfrm>
      </p:grpSpPr>
      <p:pic>
        <p:nvPicPr>
          <p:cNvPr id="5" name="Picture 4" descr="A black and grey background&#10;&#10;AI-generated content may be incorrect.">
            <a:extLst>
              <a:ext uri="{FF2B5EF4-FFF2-40B4-BE49-F238E27FC236}">
                <a16:creationId xmlns:a16="http://schemas.microsoft.com/office/drawing/2014/main" id="{8E41ED77-747F-D3C1-B1DE-93F27B89CCA8}"/>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 name="Title 1">
            <a:extLst>
              <a:ext uri="{FF2B5EF4-FFF2-40B4-BE49-F238E27FC236}">
                <a16:creationId xmlns:a16="http://schemas.microsoft.com/office/drawing/2014/main" id="{6F53390C-ED24-690C-8297-D07CDCD87DE5}"/>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Avenir Medium" panose="02000503020000020003" pitchFamily="2" charset="0"/>
              </a:defRPr>
            </a:lvl1pPr>
          </a:lstStyle>
          <a:p>
            <a:r>
              <a:rPr lang="en-US" dirty="0"/>
              <a:t>Click to edit title style</a:t>
            </a:r>
          </a:p>
        </p:txBody>
      </p:sp>
      <p:sp>
        <p:nvSpPr>
          <p:cNvPr id="3" name="Freeform 2">
            <a:extLst>
              <a:ext uri="{FF2B5EF4-FFF2-40B4-BE49-F238E27FC236}">
                <a16:creationId xmlns:a16="http://schemas.microsoft.com/office/drawing/2014/main" id="{7FD7D6FD-8987-FDE0-8D23-AB91CFB5612A}"/>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6" name="Graphic 5">
            <a:extLst>
              <a:ext uri="{FF2B5EF4-FFF2-40B4-BE49-F238E27FC236}">
                <a16:creationId xmlns:a16="http://schemas.microsoft.com/office/drawing/2014/main" id="{4DB7AB70-92E7-68A9-F3FB-6A0D5A37F3A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1665" y="246955"/>
            <a:ext cx="800100" cy="147906"/>
          </a:xfrm>
          <a:prstGeom prst="rect">
            <a:avLst/>
          </a:prstGeom>
        </p:spPr>
      </p:pic>
    </p:spTree>
    <p:extLst>
      <p:ext uri="{BB962C8B-B14F-4D97-AF65-F5344CB8AC3E}">
        <p14:creationId xmlns:p14="http://schemas.microsoft.com/office/powerpoint/2010/main" val="94456306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losing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1D241C-5F4A-FD47-B8DB-357B08A615D3}"/>
              </a:ext>
            </a:extLst>
          </p:cNvPr>
          <p:cNvSpPr/>
          <p:nvPr userDrawn="1"/>
        </p:nvSpPr>
        <p:spPr>
          <a:xfrm>
            <a:off x="0" y="0"/>
            <a:ext cx="9144000" cy="5715000"/>
          </a:xfrm>
          <a:prstGeom prst="rect">
            <a:avLst/>
          </a:prstGeom>
          <a:gradFill flip="none" rotWithShape="1">
            <a:gsLst>
              <a:gs pos="0">
                <a:schemeClr val="accent2">
                  <a:lumMod val="60000"/>
                  <a:lumOff val="40000"/>
                </a:schemeClr>
              </a:gs>
              <a:gs pos="63000">
                <a:schemeClr val="accent2"/>
              </a:gs>
              <a:gs pos="100000">
                <a:schemeClr val="accent2">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accent1">
                    <a:lumMod val="50000"/>
                  </a:schemeClr>
                </a:solidFill>
                <a:latin typeface="Bahnschrift SemiLight" panose="020B0502040204020203" pitchFamily="34" charset="0"/>
              </a:defRPr>
            </a:lvl1pPr>
          </a:lstStyle>
          <a:p>
            <a:r>
              <a:rPr lang="en-US" dirty="0"/>
              <a:t>Click to edit title style</a:t>
            </a:r>
          </a:p>
        </p:txBody>
      </p:sp>
      <p:sp>
        <p:nvSpPr>
          <p:cNvPr id="7" name="Freeform 6">
            <a:extLst>
              <a:ext uri="{FF2B5EF4-FFF2-40B4-BE49-F238E27FC236}">
                <a16:creationId xmlns:a16="http://schemas.microsoft.com/office/drawing/2014/main" id="{17B5E17F-4B18-E8CE-6CB6-F1332E962090}"/>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9" name="Graphic 8">
            <a:extLst>
              <a:ext uri="{FF2B5EF4-FFF2-40B4-BE49-F238E27FC236}">
                <a16:creationId xmlns:a16="http://schemas.microsoft.com/office/drawing/2014/main" id="{4AF46A05-6F42-5BF3-3C0C-9C31746484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82364" y="174355"/>
            <a:ext cx="800100" cy="293073"/>
          </a:xfrm>
          <a:prstGeom prst="rect">
            <a:avLst/>
          </a:prstGeom>
        </p:spPr>
      </p:pic>
    </p:spTree>
    <p:extLst>
      <p:ext uri="{BB962C8B-B14F-4D97-AF65-F5344CB8AC3E}">
        <p14:creationId xmlns:p14="http://schemas.microsoft.com/office/powerpoint/2010/main" val="3087597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ng Title Slide_No Glass">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0AD5D22-CD25-1B89-9C21-7F2EE2EEEDD5}"/>
              </a:ext>
            </a:extLst>
          </p:cNvPr>
          <p:cNvGrpSpPr/>
          <p:nvPr userDrawn="1"/>
        </p:nvGrpSpPr>
        <p:grpSpPr>
          <a:xfrm>
            <a:off x="-2" y="0"/>
            <a:ext cx="9144002" cy="5715000"/>
            <a:chOff x="-2" y="0"/>
            <a:chExt cx="9144002" cy="5715000"/>
          </a:xfrm>
        </p:grpSpPr>
        <p:sp>
          <p:nvSpPr>
            <p:cNvPr id="7" name="Rectangle 6">
              <a:extLst>
                <a:ext uri="{FF2B5EF4-FFF2-40B4-BE49-F238E27FC236}">
                  <a16:creationId xmlns:a16="http://schemas.microsoft.com/office/drawing/2014/main" id="{9289C5FF-2087-0551-EB18-6D117F379BDD}"/>
                </a:ext>
              </a:extLst>
            </p:cNvPr>
            <p:cNvSpPr/>
            <p:nvPr userDrawn="1"/>
          </p:nvSpPr>
          <p:spPr>
            <a:xfrm>
              <a:off x="-2" y="0"/>
              <a:ext cx="9144001" cy="5715000"/>
            </a:xfrm>
            <a:prstGeom prst="rect">
              <a:avLst/>
            </a:prstGeom>
            <a:gradFill>
              <a:gsLst>
                <a:gs pos="0">
                  <a:schemeClr val="accent5"/>
                </a:gs>
                <a:gs pos="34000">
                  <a:schemeClr val="accent5">
                    <a:lumMod val="75000"/>
                  </a:schemeClr>
                </a:gs>
                <a:gs pos="100000">
                  <a:schemeClr val="accent5">
                    <a:lumMod val="50000"/>
                  </a:schemeClr>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grey background&#10;&#10;AI-generated content may be incorrect.">
              <a:extLst>
                <a:ext uri="{FF2B5EF4-FFF2-40B4-BE49-F238E27FC236}">
                  <a16:creationId xmlns:a16="http://schemas.microsoft.com/office/drawing/2014/main" id="{A35833AC-9E8F-893E-BF2D-A447EF68903E}"/>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pic>
          <p:nvPicPr>
            <p:cNvPr id="8" name="Picture 7" descr="A close-up of a white rectangular object&#10;&#10;AI-generated content may be incorrect.">
              <a:extLst>
                <a:ext uri="{FF2B5EF4-FFF2-40B4-BE49-F238E27FC236}">
                  <a16:creationId xmlns:a16="http://schemas.microsoft.com/office/drawing/2014/main" id="{2BF67EBF-BAEA-8EEE-E341-7930DAEDDCC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7135459" y="0"/>
              <a:ext cx="2008540" cy="5715000"/>
            </a:xfrm>
            <a:prstGeom prst="rect">
              <a:avLst/>
            </a:prstGeom>
          </p:spPr>
        </p:pic>
      </p:grpSp>
      <p:sp>
        <p:nvSpPr>
          <p:cNvPr id="3" name="Title 1">
            <a:extLst>
              <a:ext uri="{FF2B5EF4-FFF2-40B4-BE49-F238E27FC236}">
                <a16:creationId xmlns:a16="http://schemas.microsoft.com/office/drawing/2014/main" id="{E8C84965-6368-D5ED-AF8F-62E6131D0D6B}"/>
              </a:ext>
            </a:extLst>
          </p:cNvPr>
          <p:cNvSpPr>
            <a:spLocks noGrp="1"/>
          </p:cNvSpPr>
          <p:nvPr>
            <p:ph type="title" hasCustomPrompt="1"/>
          </p:nvPr>
        </p:nvSpPr>
        <p:spPr>
          <a:xfrm>
            <a:off x="725423" y="1897580"/>
            <a:ext cx="6345326" cy="1432474"/>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4" name="Text Placeholder 10">
            <a:extLst>
              <a:ext uri="{FF2B5EF4-FFF2-40B4-BE49-F238E27FC236}">
                <a16:creationId xmlns:a16="http://schemas.microsoft.com/office/drawing/2014/main" id="{74A8E18D-9E30-8622-A053-313154FDDEC2}"/>
              </a:ext>
            </a:extLst>
          </p:cNvPr>
          <p:cNvSpPr>
            <a:spLocks noGrp="1"/>
          </p:cNvSpPr>
          <p:nvPr>
            <p:ph type="body" sz="quarter" idx="13" hasCustomPrompt="1"/>
          </p:nvPr>
        </p:nvSpPr>
        <p:spPr>
          <a:xfrm>
            <a:off x="725423" y="3421383"/>
            <a:ext cx="6345326" cy="324799"/>
          </a:xfrm>
        </p:spPr>
        <p:txBody>
          <a:bodyPr/>
          <a:lstStyle>
            <a:lvl1pPr marL="0" indent="-173736">
              <a:spcBef>
                <a:spcPts val="600"/>
              </a:spcBef>
              <a:spcAft>
                <a:spcPts val="600"/>
              </a:spcAft>
              <a:buNone/>
              <a:defRPr b="0" i="0" spc="-50" baseline="0">
                <a:solidFill>
                  <a:schemeClr val="accent2"/>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Sub-title</a:t>
            </a:r>
          </a:p>
        </p:txBody>
      </p:sp>
      <p:sp>
        <p:nvSpPr>
          <p:cNvPr id="9" name="Text Placeholder 10">
            <a:extLst>
              <a:ext uri="{FF2B5EF4-FFF2-40B4-BE49-F238E27FC236}">
                <a16:creationId xmlns:a16="http://schemas.microsoft.com/office/drawing/2014/main" id="{BA2377D2-F5C6-BA6E-E0F3-F3452086D028}"/>
              </a:ext>
            </a:extLst>
          </p:cNvPr>
          <p:cNvSpPr>
            <a:spLocks noGrp="1"/>
          </p:cNvSpPr>
          <p:nvPr>
            <p:ph type="body" sz="quarter" idx="14" hasCustomPrompt="1"/>
          </p:nvPr>
        </p:nvSpPr>
        <p:spPr>
          <a:xfrm>
            <a:off x="725423" y="3756568"/>
            <a:ext cx="6345326" cy="415382"/>
          </a:xfrm>
        </p:spPr>
        <p:txBody>
          <a:bodyPr>
            <a:normAutofit/>
          </a:bodyPr>
          <a:lstStyle>
            <a:lvl1pPr marL="0" indent="-173736">
              <a:spcBef>
                <a:spcPts val="600"/>
              </a:spcBef>
              <a:spcAft>
                <a:spcPts val="600"/>
              </a:spcAft>
              <a:buNone/>
              <a:defRPr sz="1600" b="0" i="1" spc="-50" baseline="0">
                <a:solidFill>
                  <a:schemeClr val="tx1"/>
                </a:solidFill>
                <a:latin typeface="Avenir Light Oblique" panose="020B0402020203090204" pitchFamily="34" charset="77"/>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Sub-line</a:t>
            </a:r>
          </a:p>
        </p:txBody>
      </p:sp>
      <p:pic>
        <p:nvPicPr>
          <p:cNvPr id="5" name="Graphic 4">
            <a:extLst>
              <a:ext uri="{FF2B5EF4-FFF2-40B4-BE49-F238E27FC236}">
                <a16:creationId xmlns:a16="http://schemas.microsoft.com/office/drawing/2014/main" id="{A9624DAB-00C0-9839-E71C-D04EC0CDEEC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56129" y="1168274"/>
            <a:ext cx="1358936" cy="251212"/>
          </a:xfrm>
          <a:prstGeom prst="rect">
            <a:avLst/>
          </a:prstGeom>
        </p:spPr>
      </p:pic>
    </p:spTree>
    <p:extLst>
      <p:ext uri="{BB962C8B-B14F-4D97-AF65-F5344CB8AC3E}">
        <p14:creationId xmlns:p14="http://schemas.microsoft.com/office/powerpoint/2010/main" val="3412873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 name="Picture 1" descr="A black and grey background&#10;&#10;AI-generated content may be incorrect.">
            <a:extLst>
              <a:ext uri="{FF2B5EF4-FFF2-40B4-BE49-F238E27FC236}">
                <a16:creationId xmlns:a16="http://schemas.microsoft.com/office/drawing/2014/main" id="{DDDB9E2D-20FB-CFEA-7448-15AEA1504321}"/>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2"/>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grpSp>
        <p:nvGrpSpPr>
          <p:cNvPr id="31" name="Group 30">
            <a:extLst>
              <a:ext uri="{FF2B5EF4-FFF2-40B4-BE49-F238E27FC236}">
                <a16:creationId xmlns:a16="http://schemas.microsoft.com/office/drawing/2014/main" id="{1144E097-E30B-4A2B-881B-3A5D58E40814}"/>
              </a:ext>
            </a:extLst>
          </p:cNvPr>
          <p:cNvGrpSpPr/>
          <p:nvPr userDrawn="1"/>
        </p:nvGrpSpPr>
        <p:grpSpPr>
          <a:xfrm>
            <a:off x="400203" y="286881"/>
            <a:ext cx="3447433" cy="1731146"/>
            <a:chOff x="400203" y="286881"/>
            <a:chExt cx="3447433" cy="1731146"/>
          </a:xfrm>
        </p:grpSpPr>
        <p:sp>
          <p:nvSpPr>
            <p:cNvPr id="22" name="Freeform 21">
              <a:extLst>
                <a:ext uri="{FF2B5EF4-FFF2-40B4-BE49-F238E27FC236}">
                  <a16:creationId xmlns:a16="http://schemas.microsoft.com/office/drawing/2014/main" id="{6278DD26-21E2-6C57-94EB-C62B02D2597A}"/>
                </a:ext>
              </a:extLst>
            </p:cNvPr>
            <p:cNvSpPr/>
            <p:nvPr/>
          </p:nvSpPr>
          <p:spPr>
            <a:xfrm rot="5400000">
              <a:off x="2116953" y="285942"/>
              <a:ext cx="1729043" cy="1732322"/>
            </a:xfrm>
            <a:custGeom>
              <a:avLst/>
              <a:gdLst>
                <a:gd name="csX0" fmla="*/ 715350 w 1428961"/>
                <a:gd name="csY0" fmla="*/ 1431672 h 1431671"/>
                <a:gd name="csX1" fmla="*/ 685230 w 1428961"/>
                <a:gd name="csY1" fmla="*/ 1431092 h 1431671"/>
                <a:gd name="csX2" fmla="*/ 665536 w 1428961"/>
                <a:gd name="csY2" fmla="*/ 1429933 h 1431671"/>
                <a:gd name="csX3" fmla="*/ 666694 w 1428961"/>
                <a:gd name="csY3" fmla="*/ 1411095 h 1431671"/>
                <a:gd name="csX4" fmla="*/ 685809 w 1428961"/>
                <a:gd name="csY4" fmla="*/ 1412255 h 1431671"/>
                <a:gd name="csX5" fmla="*/ 751262 w 1428961"/>
                <a:gd name="csY5" fmla="*/ 1411965 h 1431671"/>
                <a:gd name="csX6" fmla="*/ 752131 w 1428961"/>
                <a:gd name="csY6" fmla="*/ 1430802 h 1431671"/>
                <a:gd name="csX7" fmla="*/ 715060 w 1428961"/>
                <a:gd name="csY7" fmla="*/ 1431672 h 1431671"/>
                <a:gd name="csX8" fmla="*/ 838726 w 1428961"/>
                <a:gd name="csY8" fmla="*/ 1420949 h 1431671"/>
                <a:gd name="csX9" fmla="*/ 835540 w 1428961"/>
                <a:gd name="csY9" fmla="*/ 1402401 h 1431671"/>
                <a:gd name="csX10" fmla="*/ 917791 w 1428961"/>
                <a:gd name="csY10" fmla="*/ 1382694 h 1431671"/>
                <a:gd name="csX11" fmla="*/ 923294 w 1428961"/>
                <a:gd name="csY11" fmla="*/ 1400662 h 1431671"/>
                <a:gd name="csX12" fmla="*/ 838726 w 1428961"/>
                <a:gd name="csY12" fmla="*/ 1420949 h 1431671"/>
                <a:gd name="csX13" fmla="*/ 579231 w 1428961"/>
                <a:gd name="csY13" fmla="*/ 1418630 h 1431671"/>
                <a:gd name="csX14" fmla="*/ 494953 w 1428961"/>
                <a:gd name="csY14" fmla="*/ 1397185 h 1431671"/>
                <a:gd name="csX15" fmla="*/ 500745 w 1428961"/>
                <a:gd name="csY15" fmla="*/ 1379216 h 1431671"/>
                <a:gd name="csX16" fmla="*/ 582706 w 1428961"/>
                <a:gd name="csY16" fmla="*/ 1400083 h 1431671"/>
                <a:gd name="csX17" fmla="*/ 579231 w 1428961"/>
                <a:gd name="csY17" fmla="*/ 1418630 h 1431671"/>
                <a:gd name="csX18" fmla="*/ 1004675 w 1428961"/>
                <a:gd name="csY18" fmla="*/ 1370522 h 1431671"/>
                <a:gd name="csX19" fmla="*/ 997145 w 1428961"/>
                <a:gd name="csY19" fmla="*/ 1353424 h 1431671"/>
                <a:gd name="csX20" fmla="*/ 1072156 w 1428961"/>
                <a:gd name="csY20" fmla="*/ 1314300 h 1431671"/>
                <a:gd name="csX21" fmla="*/ 1081713 w 1428961"/>
                <a:gd name="csY21" fmla="*/ 1330529 h 1431671"/>
                <a:gd name="csX22" fmla="*/ 1004675 w 1428961"/>
                <a:gd name="csY22" fmla="*/ 1370522 h 1431671"/>
                <a:gd name="csX23" fmla="*/ 414150 w 1428961"/>
                <a:gd name="csY23" fmla="*/ 1365596 h 1431671"/>
                <a:gd name="csX24" fmla="*/ 337691 w 1428961"/>
                <a:gd name="csY24" fmla="*/ 1324153 h 1431671"/>
                <a:gd name="csX25" fmla="*/ 347538 w 1428961"/>
                <a:gd name="csY25" fmla="*/ 1308214 h 1431671"/>
                <a:gd name="csX26" fmla="*/ 421969 w 1428961"/>
                <a:gd name="csY26" fmla="*/ 1348497 h 1431671"/>
                <a:gd name="csX27" fmla="*/ 414150 w 1428961"/>
                <a:gd name="csY27" fmla="*/ 1365596 h 1431671"/>
                <a:gd name="csX28" fmla="*/ 1153538 w 1428961"/>
                <a:gd name="csY28" fmla="*/ 1281262 h 1431671"/>
                <a:gd name="csX29" fmla="*/ 1141953 w 1428961"/>
                <a:gd name="csY29" fmla="*/ 1266481 h 1431671"/>
                <a:gd name="csX30" fmla="*/ 1205379 w 1428961"/>
                <a:gd name="csY30" fmla="*/ 1210549 h 1431671"/>
                <a:gd name="csX31" fmla="*/ 1218701 w 1428961"/>
                <a:gd name="csY31" fmla="*/ 1223880 h 1431671"/>
                <a:gd name="csX32" fmla="*/ 1153538 w 1428961"/>
                <a:gd name="csY32" fmla="*/ 1281262 h 1431671"/>
                <a:gd name="csX33" fmla="*/ 266736 w 1428961"/>
                <a:gd name="csY33" fmla="*/ 1273727 h 1431671"/>
                <a:gd name="csX34" fmla="*/ 202441 w 1428961"/>
                <a:gd name="csY34" fmla="*/ 1215186 h 1431671"/>
                <a:gd name="csX35" fmla="*/ 216053 w 1428961"/>
                <a:gd name="csY35" fmla="*/ 1202144 h 1431671"/>
                <a:gd name="csX36" fmla="*/ 278610 w 1428961"/>
                <a:gd name="csY36" fmla="*/ 1259236 h 1431671"/>
                <a:gd name="csX37" fmla="*/ 266736 w 1428961"/>
                <a:gd name="csY37" fmla="*/ 1274016 h 1431671"/>
                <a:gd name="csX38" fmla="*/ 1276624 w 1428961"/>
                <a:gd name="csY38" fmla="*/ 1158963 h 1431671"/>
                <a:gd name="csX39" fmla="*/ 1261854 w 1428961"/>
                <a:gd name="csY39" fmla="*/ 1147371 h 1431671"/>
                <a:gd name="csX40" fmla="*/ 1310219 w 1428961"/>
                <a:gd name="csY40" fmla="*/ 1077817 h 1431671"/>
                <a:gd name="csX41" fmla="*/ 1326148 w 1428961"/>
                <a:gd name="csY41" fmla="*/ 1087670 h 1431671"/>
                <a:gd name="csX42" fmla="*/ 1276624 w 1428961"/>
                <a:gd name="csY42" fmla="*/ 1158963 h 1431671"/>
                <a:gd name="csX43" fmla="*/ 145676 w 1428961"/>
                <a:gd name="csY43" fmla="*/ 1149399 h 1431671"/>
                <a:gd name="csX44" fmla="*/ 97311 w 1428961"/>
                <a:gd name="csY44" fmla="*/ 1077237 h 1431671"/>
                <a:gd name="csX45" fmla="*/ 113529 w 1428961"/>
                <a:gd name="csY45" fmla="*/ 1067674 h 1431671"/>
                <a:gd name="csX46" fmla="*/ 160736 w 1428961"/>
                <a:gd name="csY46" fmla="*/ 1138097 h 1431671"/>
                <a:gd name="csX47" fmla="*/ 145676 w 1428961"/>
                <a:gd name="csY47" fmla="*/ 1149399 h 1431671"/>
                <a:gd name="csX48" fmla="*/ 1366984 w 1428961"/>
                <a:gd name="csY48" fmla="*/ 1010582 h 1431671"/>
                <a:gd name="csX49" fmla="*/ 1349897 w 1428961"/>
                <a:gd name="csY49" fmla="*/ 1002757 h 1431671"/>
                <a:gd name="csX50" fmla="*/ 1380017 w 1428961"/>
                <a:gd name="csY50" fmla="*/ 923639 h 1431671"/>
                <a:gd name="csX51" fmla="*/ 1397973 w 1428961"/>
                <a:gd name="csY51" fmla="*/ 929146 h 1431671"/>
                <a:gd name="csX52" fmla="*/ 1366984 w 1428961"/>
                <a:gd name="csY52" fmla="*/ 1010582 h 1431671"/>
                <a:gd name="csX53" fmla="*/ 57923 w 1428961"/>
                <a:gd name="csY53" fmla="*/ 999859 h 1431671"/>
                <a:gd name="csX54" fmla="*/ 28382 w 1428961"/>
                <a:gd name="csY54" fmla="*/ 918133 h 1431671"/>
                <a:gd name="csX55" fmla="*/ 46338 w 1428961"/>
                <a:gd name="csY55" fmla="*/ 912917 h 1431671"/>
                <a:gd name="csX56" fmla="*/ 75010 w 1428961"/>
                <a:gd name="csY56" fmla="*/ 992614 h 1431671"/>
                <a:gd name="csX57" fmla="*/ 57633 w 1428961"/>
                <a:gd name="csY57" fmla="*/ 1000149 h 1431671"/>
                <a:gd name="csX58" fmla="*/ 1418536 w 1428961"/>
                <a:gd name="csY58" fmla="*/ 844812 h 1431671"/>
                <a:gd name="csX59" fmla="*/ 1400000 w 1428961"/>
                <a:gd name="csY59" fmla="*/ 841334 h 1431671"/>
                <a:gd name="csX60" fmla="*/ 1410137 w 1428961"/>
                <a:gd name="csY60" fmla="*/ 757290 h 1431671"/>
                <a:gd name="csX61" fmla="*/ 1428962 w 1428961"/>
                <a:gd name="csY61" fmla="*/ 758449 h 1431671"/>
                <a:gd name="csX62" fmla="*/ 1418536 w 1428961"/>
                <a:gd name="csY62" fmla="*/ 844812 h 1431671"/>
                <a:gd name="csX63" fmla="*/ 8978 w 1428961"/>
                <a:gd name="csY63" fmla="*/ 833220 h 1431671"/>
                <a:gd name="csX64" fmla="*/ 0 w 1428961"/>
                <a:gd name="csY64" fmla="*/ 746857 h 1431671"/>
                <a:gd name="csX65" fmla="*/ 18825 w 1428961"/>
                <a:gd name="csY65" fmla="*/ 745988 h 1431671"/>
                <a:gd name="csX66" fmla="*/ 27513 w 1428961"/>
                <a:gd name="csY66" fmla="*/ 830321 h 1431671"/>
                <a:gd name="csX67" fmla="*/ 8978 w 1428961"/>
                <a:gd name="csY67" fmla="*/ 833509 h 1431671"/>
                <a:gd name="csX68" fmla="*/ 18825 w 1428961"/>
                <a:gd name="csY68" fmla="*/ 686867 h 1431671"/>
                <a:gd name="csX69" fmla="*/ 0 w 1428961"/>
                <a:gd name="csY69" fmla="*/ 685997 h 1431671"/>
                <a:gd name="csX70" fmla="*/ 8688 w 1428961"/>
                <a:gd name="csY70" fmla="*/ 599635 h 1431671"/>
                <a:gd name="csX71" fmla="*/ 27224 w 1428961"/>
                <a:gd name="csY71" fmla="*/ 602533 h 1431671"/>
                <a:gd name="csX72" fmla="*/ 18535 w 1428961"/>
                <a:gd name="csY72" fmla="*/ 686867 h 1431671"/>
                <a:gd name="csX73" fmla="*/ 1410137 w 1428961"/>
                <a:gd name="csY73" fmla="*/ 672666 h 1431671"/>
                <a:gd name="csX74" fmla="*/ 1400000 w 1428961"/>
                <a:gd name="csY74" fmla="*/ 588622 h 1431671"/>
                <a:gd name="csX75" fmla="*/ 1418536 w 1428961"/>
                <a:gd name="csY75" fmla="*/ 585144 h 1431671"/>
                <a:gd name="csX76" fmla="*/ 1428962 w 1428961"/>
                <a:gd name="csY76" fmla="*/ 671507 h 1431671"/>
                <a:gd name="csX77" fmla="*/ 1410137 w 1428961"/>
                <a:gd name="csY77" fmla="*/ 672666 h 1431671"/>
                <a:gd name="csX78" fmla="*/ 46049 w 1428961"/>
                <a:gd name="csY78" fmla="*/ 520228 h 1431671"/>
                <a:gd name="csX79" fmla="*/ 28093 w 1428961"/>
                <a:gd name="csY79" fmla="*/ 515011 h 1431671"/>
                <a:gd name="csX80" fmla="*/ 57633 w 1428961"/>
                <a:gd name="csY80" fmla="*/ 432996 h 1431671"/>
                <a:gd name="csX81" fmla="*/ 75010 w 1428961"/>
                <a:gd name="csY81" fmla="*/ 440531 h 1431671"/>
                <a:gd name="csX82" fmla="*/ 46338 w 1428961"/>
                <a:gd name="csY82" fmla="*/ 520228 h 1431671"/>
                <a:gd name="csX83" fmla="*/ 1379438 w 1428961"/>
                <a:gd name="csY83" fmla="*/ 506607 h 1431671"/>
                <a:gd name="csX84" fmla="*/ 1349028 w 1428961"/>
                <a:gd name="csY84" fmla="*/ 427489 h 1431671"/>
                <a:gd name="csX85" fmla="*/ 1366115 w 1428961"/>
                <a:gd name="csY85" fmla="*/ 419664 h 1431671"/>
                <a:gd name="csX86" fmla="*/ 1397104 w 1428961"/>
                <a:gd name="csY86" fmla="*/ 500811 h 1431671"/>
                <a:gd name="csX87" fmla="*/ 1379148 w 1428961"/>
                <a:gd name="csY87" fmla="*/ 506317 h 1431671"/>
                <a:gd name="csX88" fmla="*/ 112950 w 1428961"/>
                <a:gd name="csY88" fmla="*/ 364891 h 1431671"/>
                <a:gd name="csX89" fmla="*/ 96731 w 1428961"/>
                <a:gd name="csY89" fmla="*/ 355327 h 1431671"/>
                <a:gd name="csX90" fmla="*/ 145097 w 1428961"/>
                <a:gd name="csY90" fmla="*/ 282875 h 1431671"/>
                <a:gd name="csX91" fmla="*/ 160157 w 1428961"/>
                <a:gd name="csY91" fmla="*/ 294178 h 1431671"/>
                <a:gd name="csX92" fmla="*/ 113240 w 1428961"/>
                <a:gd name="csY92" fmla="*/ 364601 h 1431671"/>
                <a:gd name="csX93" fmla="*/ 1309640 w 1428961"/>
                <a:gd name="csY93" fmla="*/ 352719 h 1431671"/>
                <a:gd name="csX94" fmla="*/ 1261275 w 1428961"/>
                <a:gd name="csY94" fmla="*/ 283165 h 1431671"/>
                <a:gd name="csX95" fmla="*/ 1276045 w 1428961"/>
                <a:gd name="csY95" fmla="*/ 271573 h 1431671"/>
                <a:gd name="csX96" fmla="*/ 1325859 w 1428961"/>
                <a:gd name="csY96" fmla="*/ 342866 h 1431671"/>
                <a:gd name="csX97" fmla="*/ 1309930 w 1428961"/>
                <a:gd name="csY97" fmla="*/ 352719 h 1431671"/>
                <a:gd name="csX98" fmla="*/ 215184 w 1428961"/>
                <a:gd name="csY98" fmla="*/ 230130 h 1431671"/>
                <a:gd name="csX99" fmla="*/ 201572 w 1428961"/>
                <a:gd name="csY99" fmla="*/ 217089 h 1431671"/>
                <a:gd name="csX100" fmla="*/ 265867 w 1428961"/>
                <a:gd name="csY100" fmla="*/ 158548 h 1431671"/>
                <a:gd name="csX101" fmla="*/ 277741 w 1428961"/>
                <a:gd name="csY101" fmla="*/ 173328 h 1431671"/>
                <a:gd name="csX102" fmla="*/ 215184 w 1428961"/>
                <a:gd name="csY102" fmla="*/ 230420 h 1431671"/>
                <a:gd name="csX103" fmla="*/ 1204510 w 1428961"/>
                <a:gd name="csY103" fmla="*/ 220277 h 1431671"/>
                <a:gd name="csX104" fmla="*/ 1140795 w 1428961"/>
                <a:gd name="csY104" fmla="*/ 164344 h 1431671"/>
                <a:gd name="csX105" fmla="*/ 1152379 w 1428961"/>
                <a:gd name="csY105" fmla="*/ 149564 h 1431671"/>
                <a:gd name="csX106" fmla="*/ 1217832 w 1428961"/>
                <a:gd name="csY106" fmla="*/ 206946 h 1431671"/>
                <a:gd name="csX107" fmla="*/ 1204510 w 1428961"/>
                <a:gd name="csY107" fmla="*/ 220277 h 1431671"/>
                <a:gd name="csX108" fmla="*/ 346669 w 1428961"/>
                <a:gd name="csY108" fmla="*/ 124061 h 1431671"/>
                <a:gd name="csX109" fmla="*/ 336823 w 1428961"/>
                <a:gd name="csY109" fmla="*/ 108122 h 1431671"/>
                <a:gd name="csX110" fmla="*/ 413281 w 1428961"/>
                <a:gd name="csY110" fmla="*/ 66679 h 1431671"/>
                <a:gd name="csX111" fmla="*/ 421101 w 1428961"/>
                <a:gd name="csY111" fmla="*/ 83778 h 1431671"/>
                <a:gd name="csX112" fmla="*/ 346669 w 1428961"/>
                <a:gd name="csY112" fmla="*/ 124061 h 1431671"/>
                <a:gd name="csX113" fmla="*/ 1070997 w 1428961"/>
                <a:gd name="csY113" fmla="*/ 116816 h 1431671"/>
                <a:gd name="csX114" fmla="*/ 995697 w 1428961"/>
                <a:gd name="csY114" fmla="*/ 77982 h 1431671"/>
                <a:gd name="csX115" fmla="*/ 1003227 w 1428961"/>
                <a:gd name="csY115" fmla="*/ 60883 h 1431671"/>
                <a:gd name="csX116" fmla="*/ 1080555 w 1428961"/>
                <a:gd name="csY116" fmla="*/ 100876 h 1431671"/>
                <a:gd name="csX117" fmla="*/ 1070997 w 1428961"/>
                <a:gd name="csY117" fmla="*/ 117106 h 1431671"/>
                <a:gd name="csX118" fmla="*/ 499586 w 1428961"/>
                <a:gd name="csY118" fmla="*/ 52768 h 1431671"/>
                <a:gd name="csX119" fmla="*/ 493794 w 1428961"/>
                <a:gd name="csY119" fmla="*/ 34800 h 1431671"/>
                <a:gd name="csX120" fmla="*/ 578072 w 1428961"/>
                <a:gd name="csY120" fmla="*/ 13065 h 1431671"/>
                <a:gd name="csX121" fmla="*/ 581547 w 1428961"/>
                <a:gd name="csY121" fmla="*/ 31612 h 1431671"/>
                <a:gd name="csX122" fmla="*/ 499586 w 1428961"/>
                <a:gd name="csY122" fmla="*/ 52768 h 1431671"/>
                <a:gd name="csX123" fmla="*/ 916343 w 1428961"/>
                <a:gd name="csY123" fmla="*/ 48421 h 1431671"/>
                <a:gd name="csX124" fmla="*/ 834092 w 1428961"/>
                <a:gd name="csY124" fmla="*/ 29004 h 1431671"/>
                <a:gd name="csX125" fmla="*/ 837278 w 1428961"/>
                <a:gd name="csY125" fmla="*/ 10457 h 1431671"/>
                <a:gd name="csX126" fmla="*/ 921845 w 1428961"/>
                <a:gd name="csY126" fmla="*/ 30453 h 1431671"/>
                <a:gd name="csX127" fmla="*/ 916343 w 1428961"/>
                <a:gd name="csY127" fmla="*/ 48421 h 1431671"/>
                <a:gd name="csX128" fmla="*/ 665536 w 1428961"/>
                <a:gd name="csY128" fmla="*/ 20600 h 1431671"/>
                <a:gd name="csX129" fmla="*/ 664088 w 1428961"/>
                <a:gd name="csY129" fmla="*/ 1762 h 1431671"/>
                <a:gd name="csX130" fmla="*/ 744311 w 1428961"/>
                <a:gd name="csY130" fmla="*/ 603 h 1431671"/>
                <a:gd name="csX131" fmla="*/ 750972 w 1428961"/>
                <a:gd name="csY131" fmla="*/ 893 h 1431671"/>
                <a:gd name="csX132" fmla="*/ 750104 w 1428961"/>
                <a:gd name="csY132" fmla="*/ 19730 h 1431671"/>
                <a:gd name="csX133" fmla="*/ 743732 w 1428961"/>
                <a:gd name="csY133" fmla="*/ 19441 h 1431671"/>
                <a:gd name="csX134" fmla="*/ 665536 w 1428961"/>
                <a:gd name="csY134" fmla="*/ 20600 h 1431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1671">
                  <a:moveTo>
                    <a:pt x="715350" y="1431672"/>
                  </a:moveTo>
                  <a:cubicBezTo>
                    <a:pt x="705503" y="1431672"/>
                    <a:pt x="695366" y="1431672"/>
                    <a:pt x="685230" y="1431092"/>
                  </a:cubicBezTo>
                  <a:cubicBezTo>
                    <a:pt x="678569" y="1431092"/>
                    <a:pt x="671907" y="1430512"/>
                    <a:pt x="665536" y="1429933"/>
                  </a:cubicBezTo>
                  <a:lnTo>
                    <a:pt x="666694" y="1411095"/>
                  </a:lnTo>
                  <a:cubicBezTo>
                    <a:pt x="673066" y="1411675"/>
                    <a:pt x="679437" y="1411965"/>
                    <a:pt x="685809" y="1412255"/>
                  </a:cubicBezTo>
                  <a:cubicBezTo>
                    <a:pt x="707530" y="1413124"/>
                    <a:pt x="729541" y="1413124"/>
                    <a:pt x="751262" y="1411965"/>
                  </a:cubicBezTo>
                  <a:lnTo>
                    <a:pt x="752131" y="1430802"/>
                  </a:lnTo>
                  <a:cubicBezTo>
                    <a:pt x="739967" y="1431382"/>
                    <a:pt x="727514" y="1431672"/>
                    <a:pt x="715060" y="1431672"/>
                  </a:cubicBezTo>
                  <a:close/>
                  <a:moveTo>
                    <a:pt x="838726" y="1420949"/>
                  </a:moveTo>
                  <a:lnTo>
                    <a:pt x="835540" y="1402401"/>
                  </a:lnTo>
                  <a:cubicBezTo>
                    <a:pt x="863343" y="1397474"/>
                    <a:pt x="890857" y="1390809"/>
                    <a:pt x="917791" y="1382694"/>
                  </a:cubicBezTo>
                  <a:lnTo>
                    <a:pt x="923294" y="1400662"/>
                  </a:lnTo>
                  <a:cubicBezTo>
                    <a:pt x="895780" y="1409067"/>
                    <a:pt x="867108" y="1415732"/>
                    <a:pt x="838726" y="1420949"/>
                  </a:cubicBezTo>
                  <a:close/>
                  <a:moveTo>
                    <a:pt x="579231" y="1418630"/>
                  </a:moveTo>
                  <a:cubicBezTo>
                    <a:pt x="550848" y="1413124"/>
                    <a:pt x="522466" y="1405879"/>
                    <a:pt x="494953" y="1397185"/>
                  </a:cubicBezTo>
                  <a:lnTo>
                    <a:pt x="500745" y="1379216"/>
                  </a:lnTo>
                  <a:cubicBezTo>
                    <a:pt x="527389" y="1387911"/>
                    <a:pt x="555193" y="1394866"/>
                    <a:pt x="582706" y="1400083"/>
                  </a:cubicBezTo>
                  <a:lnTo>
                    <a:pt x="579231" y="1418630"/>
                  </a:lnTo>
                  <a:close/>
                  <a:moveTo>
                    <a:pt x="1004675" y="1370522"/>
                  </a:moveTo>
                  <a:lnTo>
                    <a:pt x="997145" y="1353424"/>
                  </a:lnTo>
                  <a:cubicBezTo>
                    <a:pt x="1022921" y="1342121"/>
                    <a:pt x="1048118" y="1328790"/>
                    <a:pt x="1072156" y="1314300"/>
                  </a:cubicBezTo>
                  <a:lnTo>
                    <a:pt x="1081713" y="1330529"/>
                  </a:lnTo>
                  <a:cubicBezTo>
                    <a:pt x="1056806" y="1345309"/>
                    <a:pt x="1031030" y="1358930"/>
                    <a:pt x="1004675" y="1370522"/>
                  </a:cubicBezTo>
                  <a:close/>
                  <a:moveTo>
                    <a:pt x="414150" y="1365596"/>
                  </a:moveTo>
                  <a:cubicBezTo>
                    <a:pt x="388084" y="1353424"/>
                    <a:pt x="362309" y="1339513"/>
                    <a:pt x="337691" y="1324153"/>
                  </a:cubicBezTo>
                  <a:lnTo>
                    <a:pt x="347538" y="1308214"/>
                  </a:lnTo>
                  <a:cubicBezTo>
                    <a:pt x="371576" y="1322994"/>
                    <a:pt x="396483" y="1336615"/>
                    <a:pt x="421969" y="1348497"/>
                  </a:cubicBezTo>
                  <a:lnTo>
                    <a:pt x="414150" y="1365596"/>
                  </a:lnTo>
                  <a:close/>
                  <a:moveTo>
                    <a:pt x="1153538" y="1281262"/>
                  </a:moveTo>
                  <a:lnTo>
                    <a:pt x="1141953" y="1266481"/>
                  </a:lnTo>
                  <a:cubicBezTo>
                    <a:pt x="1164253" y="1249093"/>
                    <a:pt x="1185395" y="1230545"/>
                    <a:pt x="1205379" y="1210549"/>
                  </a:cubicBezTo>
                  <a:lnTo>
                    <a:pt x="1218701" y="1223880"/>
                  </a:lnTo>
                  <a:cubicBezTo>
                    <a:pt x="1198138" y="1244166"/>
                    <a:pt x="1176128" y="1263583"/>
                    <a:pt x="1153538" y="1281262"/>
                  </a:cubicBezTo>
                  <a:close/>
                  <a:moveTo>
                    <a:pt x="266736" y="1273727"/>
                  </a:moveTo>
                  <a:cubicBezTo>
                    <a:pt x="244146" y="1255759"/>
                    <a:pt x="222714" y="1236052"/>
                    <a:pt x="202441" y="1215186"/>
                  </a:cubicBezTo>
                  <a:lnTo>
                    <a:pt x="216053" y="1202144"/>
                  </a:lnTo>
                  <a:cubicBezTo>
                    <a:pt x="235747" y="1222431"/>
                    <a:pt x="256889" y="1241558"/>
                    <a:pt x="278610" y="1259236"/>
                  </a:cubicBezTo>
                  <a:lnTo>
                    <a:pt x="266736" y="1274016"/>
                  </a:lnTo>
                  <a:close/>
                  <a:moveTo>
                    <a:pt x="1276624" y="1158963"/>
                  </a:moveTo>
                  <a:lnTo>
                    <a:pt x="1261854" y="1147371"/>
                  </a:lnTo>
                  <a:cubicBezTo>
                    <a:pt x="1279231" y="1125345"/>
                    <a:pt x="1295449" y="1101871"/>
                    <a:pt x="1310219" y="1077817"/>
                  </a:cubicBezTo>
                  <a:lnTo>
                    <a:pt x="1326148" y="1087670"/>
                  </a:lnTo>
                  <a:cubicBezTo>
                    <a:pt x="1311088" y="1112304"/>
                    <a:pt x="1294291" y="1136358"/>
                    <a:pt x="1276624" y="1158963"/>
                  </a:cubicBezTo>
                  <a:close/>
                  <a:moveTo>
                    <a:pt x="145676" y="1149399"/>
                  </a:moveTo>
                  <a:cubicBezTo>
                    <a:pt x="128300" y="1126504"/>
                    <a:pt x="111791" y="1102161"/>
                    <a:pt x="97311" y="1077237"/>
                  </a:cubicBezTo>
                  <a:lnTo>
                    <a:pt x="113529" y="1067674"/>
                  </a:lnTo>
                  <a:cubicBezTo>
                    <a:pt x="127720" y="1092017"/>
                    <a:pt x="143649" y="1115492"/>
                    <a:pt x="160736" y="1138097"/>
                  </a:cubicBezTo>
                  <a:lnTo>
                    <a:pt x="145676" y="1149399"/>
                  </a:lnTo>
                  <a:close/>
                  <a:moveTo>
                    <a:pt x="1366984" y="1010582"/>
                  </a:moveTo>
                  <a:lnTo>
                    <a:pt x="1349897" y="1002757"/>
                  </a:lnTo>
                  <a:cubicBezTo>
                    <a:pt x="1361481" y="976964"/>
                    <a:pt x="1371618" y="950591"/>
                    <a:pt x="1380017" y="923639"/>
                  </a:cubicBezTo>
                  <a:lnTo>
                    <a:pt x="1397973" y="929146"/>
                  </a:lnTo>
                  <a:cubicBezTo>
                    <a:pt x="1389284" y="956677"/>
                    <a:pt x="1378858" y="984209"/>
                    <a:pt x="1366984" y="1010582"/>
                  </a:cubicBezTo>
                  <a:close/>
                  <a:moveTo>
                    <a:pt x="57923" y="999859"/>
                  </a:moveTo>
                  <a:cubicBezTo>
                    <a:pt x="46338" y="973196"/>
                    <a:pt x="36492" y="945665"/>
                    <a:pt x="28382" y="918133"/>
                  </a:cubicBezTo>
                  <a:lnTo>
                    <a:pt x="46338" y="912917"/>
                  </a:lnTo>
                  <a:cubicBezTo>
                    <a:pt x="54158" y="939869"/>
                    <a:pt x="64005" y="966821"/>
                    <a:pt x="75010" y="992614"/>
                  </a:cubicBezTo>
                  <a:lnTo>
                    <a:pt x="57633" y="1000149"/>
                  </a:lnTo>
                  <a:close/>
                  <a:moveTo>
                    <a:pt x="1418536" y="844812"/>
                  </a:moveTo>
                  <a:lnTo>
                    <a:pt x="1400000" y="841334"/>
                  </a:lnTo>
                  <a:cubicBezTo>
                    <a:pt x="1404924" y="813802"/>
                    <a:pt x="1408399" y="785401"/>
                    <a:pt x="1410137" y="757290"/>
                  </a:cubicBezTo>
                  <a:lnTo>
                    <a:pt x="1428962" y="758449"/>
                  </a:lnTo>
                  <a:cubicBezTo>
                    <a:pt x="1427224" y="787430"/>
                    <a:pt x="1423749" y="816411"/>
                    <a:pt x="1418536" y="844812"/>
                  </a:cubicBezTo>
                  <a:close/>
                  <a:moveTo>
                    <a:pt x="8978" y="833220"/>
                  </a:moveTo>
                  <a:cubicBezTo>
                    <a:pt x="4344" y="804818"/>
                    <a:pt x="1158" y="775548"/>
                    <a:pt x="0" y="746857"/>
                  </a:cubicBezTo>
                  <a:lnTo>
                    <a:pt x="18825" y="745988"/>
                  </a:lnTo>
                  <a:cubicBezTo>
                    <a:pt x="19983" y="774099"/>
                    <a:pt x="22880" y="802500"/>
                    <a:pt x="27513" y="830321"/>
                  </a:cubicBezTo>
                  <a:lnTo>
                    <a:pt x="8978" y="833509"/>
                  </a:lnTo>
                  <a:close/>
                  <a:moveTo>
                    <a:pt x="18825" y="686867"/>
                  </a:moveTo>
                  <a:lnTo>
                    <a:pt x="0" y="685997"/>
                  </a:lnTo>
                  <a:cubicBezTo>
                    <a:pt x="1158" y="657017"/>
                    <a:pt x="4055" y="628036"/>
                    <a:pt x="8688" y="599635"/>
                  </a:cubicBezTo>
                  <a:lnTo>
                    <a:pt x="27224" y="602533"/>
                  </a:lnTo>
                  <a:cubicBezTo>
                    <a:pt x="22590" y="630065"/>
                    <a:pt x="19694" y="658466"/>
                    <a:pt x="18535" y="686867"/>
                  </a:cubicBezTo>
                  <a:close/>
                  <a:moveTo>
                    <a:pt x="1410137" y="672666"/>
                  </a:moveTo>
                  <a:cubicBezTo>
                    <a:pt x="1408399" y="644555"/>
                    <a:pt x="1404924" y="616154"/>
                    <a:pt x="1400000" y="588622"/>
                  </a:cubicBezTo>
                  <a:lnTo>
                    <a:pt x="1418536" y="585144"/>
                  </a:lnTo>
                  <a:cubicBezTo>
                    <a:pt x="1423749" y="613546"/>
                    <a:pt x="1427224" y="642526"/>
                    <a:pt x="1428962" y="671507"/>
                  </a:cubicBezTo>
                  <a:lnTo>
                    <a:pt x="1410137" y="672666"/>
                  </a:lnTo>
                  <a:close/>
                  <a:moveTo>
                    <a:pt x="46049" y="520228"/>
                  </a:moveTo>
                  <a:lnTo>
                    <a:pt x="28093" y="515011"/>
                  </a:lnTo>
                  <a:cubicBezTo>
                    <a:pt x="36202" y="487190"/>
                    <a:pt x="46049" y="459658"/>
                    <a:pt x="57633" y="432996"/>
                  </a:cubicBezTo>
                  <a:lnTo>
                    <a:pt x="75010" y="440531"/>
                  </a:lnTo>
                  <a:cubicBezTo>
                    <a:pt x="64005" y="466323"/>
                    <a:pt x="54158" y="493276"/>
                    <a:pt x="46338" y="520228"/>
                  </a:cubicBezTo>
                  <a:close/>
                  <a:moveTo>
                    <a:pt x="1379438" y="506607"/>
                  </a:moveTo>
                  <a:cubicBezTo>
                    <a:pt x="1371039" y="479655"/>
                    <a:pt x="1360902" y="453282"/>
                    <a:pt x="1349028" y="427489"/>
                  </a:cubicBezTo>
                  <a:lnTo>
                    <a:pt x="1366115" y="419664"/>
                  </a:lnTo>
                  <a:cubicBezTo>
                    <a:pt x="1377990" y="446037"/>
                    <a:pt x="1388416" y="473279"/>
                    <a:pt x="1397104" y="500811"/>
                  </a:cubicBezTo>
                  <a:lnTo>
                    <a:pt x="1379148" y="506317"/>
                  </a:lnTo>
                  <a:close/>
                  <a:moveTo>
                    <a:pt x="112950" y="364891"/>
                  </a:moveTo>
                  <a:lnTo>
                    <a:pt x="96731" y="355327"/>
                  </a:lnTo>
                  <a:cubicBezTo>
                    <a:pt x="111212" y="330404"/>
                    <a:pt x="127431" y="306060"/>
                    <a:pt x="145097" y="282875"/>
                  </a:cubicBezTo>
                  <a:lnTo>
                    <a:pt x="160157" y="294178"/>
                  </a:lnTo>
                  <a:cubicBezTo>
                    <a:pt x="143070" y="316493"/>
                    <a:pt x="127431" y="340257"/>
                    <a:pt x="113240" y="364601"/>
                  </a:cubicBezTo>
                  <a:close/>
                  <a:moveTo>
                    <a:pt x="1309640" y="352719"/>
                  </a:moveTo>
                  <a:cubicBezTo>
                    <a:pt x="1294870" y="328665"/>
                    <a:pt x="1278651" y="305480"/>
                    <a:pt x="1261275" y="283165"/>
                  </a:cubicBezTo>
                  <a:lnTo>
                    <a:pt x="1276045" y="271573"/>
                  </a:lnTo>
                  <a:cubicBezTo>
                    <a:pt x="1294001" y="294178"/>
                    <a:pt x="1310799" y="318232"/>
                    <a:pt x="1325859" y="342866"/>
                  </a:cubicBezTo>
                  <a:lnTo>
                    <a:pt x="1309930" y="352719"/>
                  </a:lnTo>
                  <a:close/>
                  <a:moveTo>
                    <a:pt x="215184" y="230130"/>
                  </a:moveTo>
                  <a:lnTo>
                    <a:pt x="201572" y="217089"/>
                  </a:lnTo>
                  <a:cubicBezTo>
                    <a:pt x="221556" y="196223"/>
                    <a:pt x="243277" y="176516"/>
                    <a:pt x="265867" y="158548"/>
                  </a:cubicBezTo>
                  <a:lnTo>
                    <a:pt x="277741" y="173328"/>
                  </a:lnTo>
                  <a:cubicBezTo>
                    <a:pt x="255730" y="191007"/>
                    <a:pt x="234878" y="210134"/>
                    <a:pt x="215184" y="230420"/>
                  </a:cubicBezTo>
                  <a:close/>
                  <a:moveTo>
                    <a:pt x="1204510" y="220277"/>
                  </a:moveTo>
                  <a:cubicBezTo>
                    <a:pt x="1184526" y="200570"/>
                    <a:pt x="1163095" y="181733"/>
                    <a:pt x="1140795" y="164344"/>
                  </a:cubicBezTo>
                  <a:lnTo>
                    <a:pt x="1152379" y="149564"/>
                  </a:lnTo>
                  <a:cubicBezTo>
                    <a:pt x="1175259" y="167242"/>
                    <a:pt x="1197270" y="186659"/>
                    <a:pt x="1217832" y="206946"/>
                  </a:cubicBezTo>
                  <a:lnTo>
                    <a:pt x="1204510" y="220277"/>
                  </a:lnTo>
                  <a:close/>
                  <a:moveTo>
                    <a:pt x="346669" y="124061"/>
                  </a:moveTo>
                  <a:lnTo>
                    <a:pt x="336823" y="108122"/>
                  </a:lnTo>
                  <a:cubicBezTo>
                    <a:pt x="361440" y="92762"/>
                    <a:pt x="386926" y="78851"/>
                    <a:pt x="413281" y="66679"/>
                  </a:cubicBezTo>
                  <a:lnTo>
                    <a:pt x="421101" y="83778"/>
                  </a:lnTo>
                  <a:cubicBezTo>
                    <a:pt x="395614" y="95660"/>
                    <a:pt x="370708" y="109281"/>
                    <a:pt x="346669" y="124061"/>
                  </a:cubicBezTo>
                  <a:close/>
                  <a:moveTo>
                    <a:pt x="1070997" y="116816"/>
                  </a:moveTo>
                  <a:cubicBezTo>
                    <a:pt x="1046959" y="102325"/>
                    <a:pt x="1021473" y="89284"/>
                    <a:pt x="995697" y="77982"/>
                  </a:cubicBezTo>
                  <a:lnTo>
                    <a:pt x="1003227" y="60883"/>
                  </a:lnTo>
                  <a:cubicBezTo>
                    <a:pt x="1029582" y="72475"/>
                    <a:pt x="1055648" y="86096"/>
                    <a:pt x="1080555" y="100876"/>
                  </a:cubicBezTo>
                  <a:lnTo>
                    <a:pt x="1070997" y="117106"/>
                  </a:lnTo>
                  <a:close/>
                  <a:moveTo>
                    <a:pt x="499586" y="52768"/>
                  </a:moveTo>
                  <a:lnTo>
                    <a:pt x="493794" y="34800"/>
                  </a:lnTo>
                  <a:cubicBezTo>
                    <a:pt x="521307" y="25816"/>
                    <a:pt x="549690" y="18571"/>
                    <a:pt x="578072" y="13065"/>
                  </a:cubicBezTo>
                  <a:lnTo>
                    <a:pt x="581547" y="31612"/>
                  </a:lnTo>
                  <a:cubicBezTo>
                    <a:pt x="554034" y="36829"/>
                    <a:pt x="526521" y="44074"/>
                    <a:pt x="499586" y="52768"/>
                  </a:cubicBezTo>
                  <a:close/>
                  <a:moveTo>
                    <a:pt x="916343" y="48421"/>
                  </a:moveTo>
                  <a:cubicBezTo>
                    <a:pt x="889408" y="40307"/>
                    <a:pt x="861895" y="33641"/>
                    <a:pt x="834092" y="29004"/>
                  </a:cubicBezTo>
                  <a:lnTo>
                    <a:pt x="837278" y="10457"/>
                  </a:lnTo>
                  <a:cubicBezTo>
                    <a:pt x="865660" y="15383"/>
                    <a:pt x="894332" y="22049"/>
                    <a:pt x="921845" y="30453"/>
                  </a:cubicBezTo>
                  <a:lnTo>
                    <a:pt x="916343" y="48421"/>
                  </a:lnTo>
                  <a:close/>
                  <a:moveTo>
                    <a:pt x="665536" y="20600"/>
                  </a:moveTo>
                  <a:lnTo>
                    <a:pt x="664088" y="1762"/>
                  </a:lnTo>
                  <a:cubicBezTo>
                    <a:pt x="690443" y="23"/>
                    <a:pt x="717667" y="-556"/>
                    <a:pt x="744311" y="603"/>
                  </a:cubicBezTo>
                  <a:cubicBezTo>
                    <a:pt x="746628" y="603"/>
                    <a:pt x="748655" y="603"/>
                    <a:pt x="750972" y="893"/>
                  </a:cubicBezTo>
                  <a:lnTo>
                    <a:pt x="750104" y="19730"/>
                  </a:lnTo>
                  <a:cubicBezTo>
                    <a:pt x="748076" y="19730"/>
                    <a:pt x="745759" y="19730"/>
                    <a:pt x="743732" y="19441"/>
                  </a:cubicBezTo>
                  <a:cubicBezTo>
                    <a:pt x="717667" y="18281"/>
                    <a:pt x="691312" y="18861"/>
                    <a:pt x="665536" y="20600"/>
                  </a:cubicBezTo>
                  <a:close/>
                </a:path>
              </a:pathLst>
            </a:custGeom>
            <a:solidFill>
              <a:schemeClr val="accent5">
                <a:lumMod val="40000"/>
                <a:lumOff val="60000"/>
              </a:schemeClr>
            </a:solidFill>
            <a:ln w="2888" cap="flat">
              <a:noFill/>
              <a:prstDash val="solid"/>
              <a:miter/>
            </a:ln>
          </p:spPr>
          <p:txBody>
            <a:bodyPr/>
            <a:lstStyle/>
            <a:p>
              <a:endParaRPr lang="en-US"/>
            </a:p>
          </p:txBody>
        </p:sp>
        <p:sp>
          <p:nvSpPr>
            <p:cNvPr id="23" name="Freeform 22">
              <a:extLst>
                <a:ext uri="{FF2B5EF4-FFF2-40B4-BE49-F238E27FC236}">
                  <a16:creationId xmlns:a16="http://schemas.microsoft.com/office/drawing/2014/main" id="{E9FF592C-643F-2483-32F3-C10E9A3A268E}"/>
                </a:ext>
              </a:extLst>
            </p:cNvPr>
            <p:cNvSpPr/>
            <p:nvPr/>
          </p:nvSpPr>
          <p:spPr>
            <a:xfrm rot="5400000">
              <a:off x="402096" y="286038"/>
              <a:ext cx="1729043" cy="1732830"/>
            </a:xfrm>
            <a:custGeom>
              <a:avLst/>
              <a:gdLst>
                <a:gd name="csX0" fmla="*/ 713612 w 1428961"/>
                <a:gd name="csY0" fmla="*/ 1431802 h 1432091"/>
                <a:gd name="csX1" fmla="*/ 675962 w 1428961"/>
                <a:gd name="csY1" fmla="*/ 1430933 h 1432091"/>
                <a:gd name="csX2" fmla="*/ 676831 w 1428961"/>
                <a:gd name="csY2" fmla="*/ 1412095 h 1432091"/>
                <a:gd name="csX3" fmla="*/ 760819 w 1428961"/>
                <a:gd name="csY3" fmla="*/ 1411516 h 1432091"/>
                <a:gd name="csX4" fmla="*/ 761978 w 1428961"/>
                <a:gd name="csY4" fmla="*/ 1430353 h 1432091"/>
                <a:gd name="csX5" fmla="*/ 713322 w 1428961"/>
                <a:gd name="csY5" fmla="*/ 1432092 h 1432091"/>
                <a:gd name="csX6" fmla="*/ 590236 w 1428961"/>
                <a:gd name="csY6" fmla="*/ 1421079 h 1432091"/>
                <a:gd name="csX7" fmla="*/ 506248 w 1428961"/>
                <a:gd name="csY7" fmla="*/ 1400793 h 1432091"/>
                <a:gd name="csX8" fmla="*/ 511750 w 1428961"/>
                <a:gd name="csY8" fmla="*/ 1382825 h 1432091"/>
                <a:gd name="csX9" fmla="*/ 593422 w 1428961"/>
                <a:gd name="csY9" fmla="*/ 1402532 h 1432091"/>
                <a:gd name="csX10" fmla="*/ 590236 w 1428961"/>
                <a:gd name="csY10" fmla="*/ 1421079 h 1432091"/>
                <a:gd name="csX11" fmla="*/ 847993 w 1428961"/>
                <a:gd name="csY11" fmla="*/ 1419051 h 1432091"/>
                <a:gd name="csX12" fmla="*/ 844518 w 1428961"/>
                <a:gd name="csY12" fmla="*/ 1400503 h 1432091"/>
                <a:gd name="csX13" fmla="*/ 926190 w 1428961"/>
                <a:gd name="csY13" fmla="*/ 1379927 h 1432091"/>
                <a:gd name="csX14" fmla="*/ 931982 w 1428961"/>
                <a:gd name="csY14" fmla="*/ 1397895 h 1432091"/>
                <a:gd name="csX15" fmla="*/ 848283 w 1428961"/>
                <a:gd name="csY15" fmla="*/ 1419051 h 1432091"/>
                <a:gd name="csX16" fmla="*/ 425155 w 1428961"/>
                <a:gd name="csY16" fmla="*/ 1370653 h 1432091"/>
                <a:gd name="csX17" fmla="*/ 348407 w 1428961"/>
                <a:gd name="csY17" fmla="*/ 1330949 h 1432091"/>
                <a:gd name="csX18" fmla="*/ 357964 w 1428961"/>
                <a:gd name="csY18" fmla="*/ 1314720 h 1432091"/>
                <a:gd name="csX19" fmla="*/ 432685 w 1428961"/>
                <a:gd name="csY19" fmla="*/ 1353264 h 1432091"/>
                <a:gd name="csX20" fmla="*/ 425155 w 1428961"/>
                <a:gd name="csY20" fmla="*/ 1370363 h 1432091"/>
                <a:gd name="csX21" fmla="*/ 1012495 w 1428961"/>
                <a:gd name="csY21" fmla="*/ 1366885 h 1432091"/>
                <a:gd name="csX22" fmla="*/ 1004675 w 1428961"/>
                <a:gd name="csY22" fmla="*/ 1349787 h 1432091"/>
                <a:gd name="csX23" fmla="*/ 1078817 w 1428961"/>
                <a:gd name="csY23" fmla="*/ 1310083 h 1432091"/>
                <a:gd name="csX24" fmla="*/ 1088664 w 1428961"/>
                <a:gd name="csY24" fmla="*/ 1326022 h 1432091"/>
                <a:gd name="csX25" fmla="*/ 1012495 w 1428961"/>
                <a:gd name="csY25" fmla="*/ 1366595 h 1432091"/>
                <a:gd name="csX26" fmla="*/ 277162 w 1428961"/>
                <a:gd name="csY26" fmla="*/ 1282262 h 1432091"/>
                <a:gd name="csX27" fmla="*/ 211998 w 1428961"/>
                <a:gd name="csY27" fmla="*/ 1225459 h 1432091"/>
                <a:gd name="csX28" fmla="*/ 225321 w 1428961"/>
                <a:gd name="csY28" fmla="*/ 1212128 h 1432091"/>
                <a:gd name="csX29" fmla="*/ 288746 w 1428961"/>
                <a:gd name="csY29" fmla="*/ 1267481 h 1432091"/>
                <a:gd name="csX30" fmla="*/ 277162 w 1428961"/>
                <a:gd name="csY30" fmla="*/ 1282262 h 1432091"/>
                <a:gd name="csX31" fmla="*/ 1159330 w 1428961"/>
                <a:gd name="csY31" fmla="*/ 1276755 h 1432091"/>
                <a:gd name="csX32" fmla="*/ 1147745 w 1428961"/>
                <a:gd name="csY32" fmla="*/ 1261975 h 1432091"/>
                <a:gd name="csX33" fmla="*/ 1210302 w 1428961"/>
                <a:gd name="csY33" fmla="*/ 1205752 h 1432091"/>
                <a:gd name="csX34" fmla="*/ 1223625 w 1428961"/>
                <a:gd name="csY34" fmla="*/ 1219084 h 1432091"/>
                <a:gd name="csX35" fmla="*/ 1159330 w 1428961"/>
                <a:gd name="csY35" fmla="*/ 1276755 h 1432091"/>
                <a:gd name="csX36" fmla="*/ 154365 w 1428961"/>
                <a:gd name="csY36" fmla="*/ 1161122 h 1432091"/>
                <a:gd name="csX37" fmla="*/ 104841 w 1428961"/>
                <a:gd name="csY37" fmla="*/ 1090409 h 1432091"/>
                <a:gd name="csX38" fmla="*/ 120770 w 1428961"/>
                <a:gd name="csY38" fmla="*/ 1080556 h 1432091"/>
                <a:gd name="csX39" fmla="*/ 169135 w 1428961"/>
                <a:gd name="csY39" fmla="*/ 1149530 h 1432091"/>
                <a:gd name="csX40" fmla="*/ 154365 w 1428961"/>
                <a:gd name="csY40" fmla="*/ 1161122 h 1432091"/>
                <a:gd name="csX41" fmla="*/ 1280389 w 1428961"/>
                <a:gd name="csY41" fmla="*/ 1153877 h 1432091"/>
                <a:gd name="csX42" fmla="*/ 1265619 w 1428961"/>
                <a:gd name="csY42" fmla="*/ 1142285 h 1432091"/>
                <a:gd name="csX43" fmla="*/ 1313116 w 1428961"/>
                <a:gd name="csY43" fmla="*/ 1072731 h 1432091"/>
                <a:gd name="csX44" fmla="*/ 1329334 w 1428961"/>
                <a:gd name="csY44" fmla="*/ 1082295 h 1432091"/>
                <a:gd name="csX45" fmla="*/ 1280679 w 1428961"/>
                <a:gd name="csY45" fmla="*/ 1153587 h 1432091"/>
                <a:gd name="csX46" fmla="*/ 64005 w 1428961"/>
                <a:gd name="csY46" fmla="*/ 1014190 h 1432091"/>
                <a:gd name="csX47" fmla="*/ 33016 w 1428961"/>
                <a:gd name="csY47" fmla="*/ 933623 h 1432091"/>
                <a:gd name="csX48" fmla="*/ 50972 w 1428961"/>
                <a:gd name="csY48" fmla="*/ 927827 h 1432091"/>
                <a:gd name="csX49" fmla="*/ 81382 w 1428961"/>
                <a:gd name="csY49" fmla="*/ 1006365 h 1432091"/>
                <a:gd name="csX50" fmla="*/ 64295 w 1428961"/>
                <a:gd name="csY50" fmla="*/ 1014190 h 1432091"/>
                <a:gd name="csX51" fmla="*/ 1368722 w 1428961"/>
                <a:gd name="csY51" fmla="*/ 1005785 h 1432091"/>
                <a:gd name="csX52" fmla="*/ 1351635 w 1428961"/>
                <a:gd name="csY52" fmla="*/ 998250 h 1432091"/>
                <a:gd name="csX53" fmla="*/ 1381175 w 1428961"/>
                <a:gd name="csY53" fmla="*/ 919423 h 1432091"/>
                <a:gd name="csX54" fmla="*/ 1399131 w 1428961"/>
                <a:gd name="csY54" fmla="*/ 924929 h 1432091"/>
                <a:gd name="csX55" fmla="*/ 1369011 w 1428961"/>
                <a:gd name="csY55" fmla="*/ 1005785 h 1432091"/>
                <a:gd name="csX56" fmla="*/ 11874 w 1428961"/>
                <a:gd name="csY56" fmla="*/ 849869 h 1432091"/>
                <a:gd name="csX57" fmla="*/ 11874 w 1428961"/>
                <a:gd name="csY57" fmla="*/ 848710 h 1432091"/>
                <a:gd name="csX58" fmla="*/ 579 w 1428961"/>
                <a:gd name="csY58" fmla="*/ 762927 h 1432091"/>
                <a:gd name="csX59" fmla="*/ 19404 w 1428961"/>
                <a:gd name="csY59" fmla="*/ 761768 h 1432091"/>
                <a:gd name="csX60" fmla="*/ 30120 w 1428961"/>
                <a:gd name="csY60" fmla="*/ 845232 h 1432091"/>
                <a:gd name="csX61" fmla="*/ 30120 w 1428961"/>
                <a:gd name="csY61" fmla="*/ 846391 h 1432091"/>
                <a:gd name="csX62" fmla="*/ 11874 w 1428961"/>
                <a:gd name="csY62" fmla="*/ 849869 h 1432091"/>
                <a:gd name="csX63" fmla="*/ 1419115 w 1428961"/>
                <a:gd name="csY63" fmla="*/ 840595 h 1432091"/>
                <a:gd name="csX64" fmla="*/ 1400579 w 1428961"/>
                <a:gd name="csY64" fmla="*/ 837407 h 1432091"/>
                <a:gd name="csX65" fmla="*/ 1410137 w 1428961"/>
                <a:gd name="csY65" fmla="*/ 753653 h 1432091"/>
                <a:gd name="csX66" fmla="*/ 1428962 w 1428961"/>
                <a:gd name="csY66" fmla="*/ 754523 h 1432091"/>
                <a:gd name="csX67" fmla="*/ 1419115 w 1428961"/>
                <a:gd name="csY67" fmla="*/ 840305 h 1432091"/>
                <a:gd name="csX68" fmla="*/ 18825 w 1428961"/>
                <a:gd name="csY68" fmla="*/ 677434 h 1432091"/>
                <a:gd name="csX69" fmla="*/ 0 w 1428961"/>
                <a:gd name="csY69" fmla="*/ 676275 h 1432091"/>
                <a:gd name="csX70" fmla="*/ 9847 w 1428961"/>
                <a:gd name="csY70" fmla="*/ 590491 h 1432091"/>
                <a:gd name="csX71" fmla="*/ 28382 w 1428961"/>
                <a:gd name="csY71" fmla="*/ 593679 h 1432091"/>
                <a:gd name="csX72" fmla="*/ 18825 w 1428961"/>
                <a:gd name="csY72" fmla="*/ 677434 h 1432091"/>
                <a:gd name="csX73" fmla="*/ 1409558 w 1428961"/>
                <a:gd name="csY73" fmla="*/ 669609 h 1432091"/>
                <a:gd name="csX74" fmla="*/ 1398842 w 1428961"/>
                <a:gd name="csY74" fmla="*/ 586724 h 1432091"/>
                <a:gd name="csX75" fmla="*/ 1398842 w 1428961"/>
                <a:gd name="csY75" fmla="*/ 586144 h 1432091"/>
                <a:gd name="csX76" fmla="*/ 1417087 w 1428961"/>
                <a:gd name="csY76" fmla="*/ 582667 h 1432091"/>
                <a:gd name="csX77" fmla="*/ 1417087 w 1428961"/>
                <a:gd name="csY77" fmla="*/ 583246 h 1432091"/>
                <a:gd name="csX78" fmla="*/ 1428093 w 1428961"/>
                <a:gd name="csY78" fmla="*/ 668450 h 1432091"/>
                <a:gd name="csX79" fmla="*/ 1409268 w 1428961"/>
                <a:gd name="csY79" fmla="*/ 669609 h 1432091"/>
                <a:gd name="csX80" fmla="*/ 48366 w 1428961"/>
                <a:gd name="csY80" fmla="*/ 511954 h 1432091"/>
                <a:gd name="csX81" fmla="*/ 30410 w 1428961"/>
                <a:gd name="csY81" fmla="*/ 506447 h 1432091"/>
                <a:gd name="csX82" fmla="*/ 60819 w 1428961"/>
                <a:gd name="csY82" fmla="*/ 425591 h 1432091"/>
                <a:gd name="csX83" fmla="*/ 77907 w 1428961"/>
                <a:gd name="csY83" fmla="*/ 433126 h 1432091"/>
                <a:gd name="csX84" fmla="*/ 48366 w 1428961"/>
                <a:gd name="csY84" fmla="*/ 511954 h 1432091"/>
                <a:gd name="csX85" fmla="*/ 1378279 w 1428961"/>
                <a:gd name="csY85" fmla="*/ 504419 h 1432091"/>
                <a:gd name="csX86" fmla="*/ 1348159 w 1428961"/>
                <a:gd name="csY86" fmla="*/ 425881 h 1432091"/>
                <a:gd name="csX87" fmla="*/ 1365246 w 1428961"/>
                <a:gd name="csY87" fmla="*/ 418056 h 1432091"/>
                <a:gd name="csX88" fmla="*/ 1396235 w 1428961"/>
                <a:gd name="csY88" fmla="*/ 498623 h 1432091"/>
                <a:gd name="csX89" fmla="*/ 1378279 w 1428961"/>
                <a:gd name="csY89" fmla="*/ 504419 h 1432091"/>
                <a:gd name="csX90" fmla="*/ 116425 w 1428961"/>
                <a:gd name="csY90" fmla="*/ 358356 h 1432091"/>
                <a:gd name="csX91" fmla="*/ 100207 w 1428961"/>
                <a:gd name="csY91" fmla="*/ 348792 h 1432091"/>
                <a:gd name="csX92" fmla="*/ 148862 w 1428961"/>
                <a:gd name="csY92" fmla="*/ 277500 h 1432091"/>
                <a:gd name="csX93" fmla="*/ 163633 w 1428961"/>
                <a:gd name="csY93" fmla="*/ 289092 h 1432091"/>
                <a:gd name="csX94" fmla="*/ 116136 w 1428961"/>
                <a:gd name="csY94" fmla="*/ 358646 h 1432091"/>
                <a:gd name="csX95" fmla="*/ 1308482 w 1428961"/>
                <a:gd name="csY95" fmla="*/ 351690 h 1432091"/>
                <a:gd name="csX96" fmla="*/ 1260406 w 1428961"/>
                <a:gd name="csY96" fmla="*/ 282716 h 1432091"/>
                <a:gd name="csX97" fmla="*/ 1275176 w 1428961"/>
                <a:gd name="csY97" fmla="*/ 271124 h 1432091"/>
                <a:gd name="csX98" fmla="*/ 1324700 w 1428961"/>
                <a:gd name="csY98" fmla="*/ 341837 h 1432091"/>
                <a:gd name="csX99" fmla="*/ 1308771 w 1428961"/>
                <a:gd name="csY99" fmla="*/ 351690 h 1432091"/>
                <a:gd name="csX100" fmla="*/ 219239 w 1428961"/>
                <a:gd name="csY100" fmla="*/ 225624 h 1432091"/>
                <a:gd name="csX101" fmla="*/ 205916 w 1428961"/>
                <a:gd name="csY101" fmla="*/ 212293 h 1432091"/>
                <a:gd name="csX102" fmla="*/ 270211 w 1428961"/>
                <a:gd name="csY102" fmla="*/ 154621 h 1432091"/>
                <a:gd name="csX103" fmla="*/ 281796 w 1428961"/>
                <a:gd name="csY103" fmla="*/ 169401 h 1432091"/>
                <a:gd name="csX104" fmla="*/ 219239 w 1428961"/>
                <a:gd name="csY104" fmla="*/ 225624 h 1432091"/>
                <a:gd name="csX105" fmla="*/ 1204220 w 1428961"/>
                <a:gd name="csY105" fmla="*/ 220118 h 1432091"/>
                <a:gd name="csX106" fmla="*/ 1140795 w 1428961"/>
                <a:gd name="csY106" fmla="*/ 164765 h 1432091"/>
                <a:gd name="csX107" fmla="*/ 1152379 w 1428961"/>
                <a:gd name="csY107" fmla="*/ 149984 h 1432091"/>
                <a:gd name="csX108" fmla="*/ 1217253 w 1428961"/>
                <a:gd name="csY108" fmla="*/ 206787 h 1432091"/>
                <a:gd name="csX109" fmla="*/ 1203931 w 1428961"/>
                <a:gd name="csY109" fmla="*/ 220118 h 1432091"/>
                <a:gd name="csX110" fmla="*/ 350724 w 1428961"/>
                <a:gd name="csY110" fmla="*/ 121294 h 1432091"/>
                <a:gd name="csX111" fmla="*/ 340877 w 1428961"/>
                <a:gd name="csY111" fmla="*/ 105354 h 1432091"/>
                <a:gd name="csX112" fmla="*/ 417046 w 1428961"/>
                <a:gd name="csY112" fmla="*/ 64781 h 1432091"/>
                <a:gd name="csX113" fmla="*/ 424866 w 1428961"/>
                <a:gd name="csY113" fmla="*/ 81880 h 1432091"/>
                <a:gd name="csX114" fmla="*/ 350724 w 1428961"/>
                <a:gd name="csY114" fmla="*/ 121294 h 1432091"/>
                <a:gd name="csX115" fmla="*/ 1071577 w 1428961"/>
                <a:gd name="csY115" fmla="*/ 117526 h 1432091"/>
                <a:gd name="csX116" fmla="*/ 996856 w 1428961"/>
                <a:gd name="csY116" fmla="*/ 78692 h 1432091"/>
                <a:gd name="csX117" fmla="*/ 1004386 w 1428961"/>
                <a:gd name="csY117" fmla="*/ 61593 h 1432091"/>
                <a:gd name="csX118" fmla="*/ 1081134 w 1428961"/>
                <a:gd name="csY118" fmla="*/ 101297 h 1432091"/>
                <a:gd name="csX119" fmla="*/ 1071577 w 1428961"/>
                <a:gd name="csY119" fmla="*/ 117526 h 1432091"/>
                <a:gd name="csX120" fmla="*/ 503641 w 1428961"/>
                <a:gd name="csY120" fmla="*/ 51450 h 1432091"/>
                <a:gd name="csX121" fmla="*/ 497849 w 1428961"/>
                <a:gd name="csY121" fmla="*/ 33482 h 1432091"/>
                <a:gd name="csX122" fmla="*/ 581547 w 1428961"/>
                <a:gd name="csY122" fmla="*/ 12326 h 1432091"/>
                <a:gd name="csX123" fmla="*/ 585023 w 1428961"/>
                <a:gd name="csY123" fmla="*/ 30874 h 1432091"/>
                <a:gd name="csX124" fmla="*/ 503351 w 1428961"/>
                <a:gd name="csY124" fmla="*/ 51450 h 1432091"/>
                <a:gd name="csX125" fmla="*/ 918080 w 1428961"/>
                <a:gd name="csY125" fmla="*/ 49131 h 1432091"/>
                <a:gd name="csX126" fmla="*/ 836409 w 1428961"/>
                <a:gd name="csY126" fmla="*/ 29425 h 1432091"/>
                <a:gd name="csX127" fmla="*/ 839595 w 1428961"/>
                <a:gd name="csY127" fmla="*/ 10877 h 1432091"/>
                <a:gd name="csX128" fmla="*/ 923583 w 1428961"/>
                <a:gd name="csY128" fmla="*/ 31163 h 1432091"/>
                <a:gd name="csX129" fmla="*/ 918080 w 1428961"/>
                <a:gd name="csY129" fmla="*/ 49131 h 1432091"/>
                <a:gd name="csX130" fmla="*/ 668432 w 1428961"/>
                <a:gd name="csY130" fmla="*/ 20441 h 1432091"/>
                <a:gd name="csX131" fmla="*/ 667274 w 1428961"/>
                <a:gd name="csY131" fmla="*/ 1603 h 1432091"/>
                <a:gd name="csX132" fmla="*/ 753579 w 1428961"/>
                <a:gd name="csY132" fmla="*/ 1023 h 1432091"/>
                <a:gd name="csX133" fmla="*/ 752710 w 1428961"/>
                <a:gd name="csY133" fmla="*/ 19861 h 1432091"/>
                <a:gd name="csX134" fmla="*/ 668722 w 1428961"/>
                <a:gd name="csY134" fmla="*/ 20441 h 1432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2091">
                  <a:moveTo>
                    <a:pt x="713612" y="1431802"/>
                  </a:moveTo>
                  <a:cubicBezTo>
                    <a:pt x="701159" y="1431802"/>
                    <a:pt x="688415" y="1431512"/>
                    <a:pt x="675962" y="1430933"/>
                  </a:cubicBezTo>
                  <a:lnTo>
                    <a:pt x="676831" y="1412095"/>
                  </a:lnTo>
                  <a:cubicBezTo>
                    <a:pt x="704634" y="1413544"/>
                    <a:pt x="733016" y="1413255"/>
                    <a:pt x="760819" y="1411516"/>
                  </a:cubicBezTo>
                  <a:lnTo>
                    <a:pt x="761978" y="1430353"/>
                  </a:lnTo>
                  <a:cubicBezTo>
                    <a:pt x="745759" y="1431512"/>
                    <a:pt x="729541" y="1432092"/>
                    <a:pt x="713322" y="1432092"/>
                  </a:cubicBezTo>
                  <a:close/>
                  <a:moveTo>
                    <a:pt x="590236" y="1421079"/>
                  </a:moveTo>
                  <a:cubicBezTo>
                    <a:pt x="561854" y="1416153"/>
                    <a:pt x="533761" y="1409197"/>
                    <a:pt x="506248" y="1400793"/>
                  </a:cubicBezTo>
                  <a:lnTo>
                    <a:pt x="511750" y="1382825"/>
                  </a:lnTo>
                  <a:cubicBezTo>
                    <a:pt x="538395" y="1390939"/>
                    <a:pt x="565908" y="1397605"/>
                    <a:pt x="593422" y="1402532"/>
                  </a:cubicBezTo>
                  <a:lnTo>
                    <a:pt x="590236" y="1421079"/>
                  </a:lnTo>
                  <a:close/>
                  <a:moveTo>
                    <a:pt x="847993" y="1419051"/>
                  </a:moveTo>
                  <a:lnTo>
                    <a:pt x="844518" y="1400503"/>
                  </a:lnTo>
                  <a:cubicBezTo>
                    <a:pt x="872032" y="1395286"/>
                    <a:pt x="899545" y="1388331"/>
                    <a:pt x="926190" y="1379927"/>
                  </a:cubicBezTo>
                  <a:lnTo>
                    <a:pt x="931982" y="1397895"/>
                  </a:lnTo>
                  <a:cubicBezTo>
                    <a:pt x="904758" y="1406589"/>
                    <a:pt x="876665" y="1413544"/>
                    <a:pt x="848283" y="1419051"/>
                  </a:cubicBezTo>
                  <a:close/>
                  <a:moveTo>
                    <a:pt x="425155" y="1370653"/>
                  </a:moveTo>
                  <a:cubicBezTo>
                    <a:pt x="398800" y="1359061"/>
                    <a:pt x="373024" y="1345729"/>
                    <a:pt x="348407" y="1330949"/>
                  </a:cubicBezTo>
                  <a:lnTo>
                    <a:pt x="357964" y="1314720"/>
                  </a:lnTo>
                  <a:cubicBezTo>
                    <a:pt x="382003" y="1328920"/>
                    <a:pt x="407199" y="1341962"/>
                    <a:pt x="432685" y="1353264"/>
                  </a:cubicBezTo>
                  <a:lnTo>
                    <a:pt x="425155" y="1370363"/>
                  </a:lnTo>
                  <a:close/>
                  <a:moveTo>
                    <a:pt x="1012495" y="1366885"/>
                  </a:moveTo>
                  <a:lnTo>
                    <a:pt x="1004675" y="1349787"/>
                  </a:lnTo>
                  <a:cubicBezTo>
                    <a:pt x="1030162" y="1338194"/>
                    <a:pt x="1055068" y="1324863"/>
                    <a:pt x="1078817" y="1310083"/>
                  </a:cubicBezTo>
                  <a:lnTo>
                    <a:pt x="1088664" y="1326022"/>
                  </a:lnTo>
                  <a:cubicBezTo>
                    <a:pt x="1064047" y="1341092"/>
                    <a:pt x="1038560" y="1354713"/>
                    <a:pt x="1012495" y="1366595"/>
                  </a:cubicBezTo>
                  <a:close/>
                  <a:moveTo>
                    <a:pt x="277162" y="1282262"/>
                  </a:moveTo>
                  <a:cubicBezTo>
                    <a:pt x="254572" y="1264583"/>
                    <a:pt x="232561" y="1245456"/>
                    <a:pt x="211998" y="1225459"/>
                  </a:cubicBezTo>
                  <a:lnTo>
                    <a:pt x="225321" y="1212128"/>
                  </a:lnTo>
                  <a:cubicBezTo>
                    <a:pt x="245304" y="1231835"/>
                    <a:pt x="266446" y="1250383"/>
                    <a:pt x="288746" y="1267481"/>
                  </a:cubicBezTo>
                  <a:lnTo>
                    <a:pt x="277162" y="1282262"/>
                  </a:lnTo>
                  <a:close/>
                  <a:moveTo>
                    <a:pt x="1159330" y="1276755"/>
                  </a:moveTo>
                  <a:lnTo>
                    <a:pt x="1147745" y="1261975"/>
                  </a:lnTo>
                  <a:cubicBezTo>
                    <a:pt x="1169466" y="1244587"/>
                    <a:pt x="1190608" y="1225749"/>
                    <a:pt x="1210302" y="1205752"/>
                  </a:cubicBezTo>
                  <a:lnTo>
                    <a:pt x="1223625" y="1219084"/>
                  </a:lnTo>
                  <a:cubicBezTo>
                    <a:pt x="1203351" y="1239660"/>
                    <a:pt x="1181920" y="1259077"/>
                    <a:pt x="1159330" y="1276755"/>
                  </a:cubicBezTo>
                  <a:close/>
                  <a:moveTo>
                    <a:pt x="154365" y="1161122"/>
                  </a:moveTo>
                  <a:cubicBezTo>
                    <a:pt x="136409" y="1138517"/>
                    <a:pt x="119901" y="1114753"/>
                    <a:pt x="104841" y="1090409"/>
                  </a:cubicBezTo>
                  <a:lnTo>
                    <a:pt x="120770" y="1080556"/>
                  </a:lnTo>
                  <a:cubicBezTo>
                    <a:pt x="135250" y="1104320"/>
                    <a:pt x="151469" y="1127504"/>
                    <a:pt x="169135" y="1149530"/>
                  </a:cubicBezTo>
                  <a:lnTo>
                    <a:pt x="154365" y="1161122"/>
                  </a:lnTo>
                  <a:close/>
                  <a:moveTo>
                    <a:pt x="1280389" y="1153877"/>
                  </a:moveTo>
                  <a:lnTo>
                    <a:pt x="1265619" y="1142285"/>
                  </a:lnTo>
                  <a:cubicBezTo>
                    <a:pt x="1282706" y="1120259"/>
                    <a:pt x="1298635" y="1096785"/>
                    <a:pt x="1313116" y="1072731"/>
                  </a:cubicBezTo>
                  <a:lnTo>
                    <a:pt x="1329334" y="1082295"/>
                  </a:lnTo>
                  <a:cubicBezTo>
                    <a:pt x="1314564" y="1106928"/>
                    <a:pt x="1298345" y="1130982"/>
                    <a:pt x="1280679" y="1153587"/>
                  </a:cubicBezTo>
                  <a:close/>
                  <a:moveTo>
                    <a:pt x="64005" y="1014190"/>
                  </a:moveTo>
                  <a:cubicBezTo>
                    <a:pt x="52131" y="988107"/>
                    <a:pt x="41705" y="960865"/>
                    <a:pt x="33016" y="933623"/>
                  </a:cubicBezTo>
                  <a:lnTo>
                    <a:pt x="50972" y="927827"/>
                  </a:lnTo>
                  <a:cubicBezTo>
                    <a:pt x="59371" y="954490"/>
                    <a:pt x="69508" y="980862"/>
                    <a:pt x="81382" y="1006365"/>
                  </a:cubicBezTo>
                  <a:lnTo>
                    <a:pt x="64295" y="1014190"/>
                  </a:lnTo>
                  <a:close/>
                  <a:moveTo>
                    <a:pt x="1368722" y="1005785"/>
                  </a:moveTo>
                  <a:lnTo>
                    <a:pt x="1351635" y="998250"/>
                  </a:lnTo>
                  <a:cubicBezTo>
                    <a:pt x="1362929" y="972747"/>
                    <a:pt x="1372776" y="946085"/>
                    <a:pt x="1381175" y="919423"/>
                  </a:cubicBezTo>
                  <a:lnTo>
                    <a:pt x="1399131" y="924929"/>
                  </a:lnTo>
                  <a:cubicBezTo>
                    <a:pt x="1390733" y="952461"/>
                    <a:pt x="1380596" y="979703"/>
                    <a:pt x="1369011" y="1005785"/>
                  </a:cubicBezTo>
                  <a:close/>
                  <a:moveTo>
                    <a:pt x="11874" y="849869"/>
                  </a:moveTo>
                  <a:lnTo>
                    <a:pt x="11874" y="848710"/>
                  </a:lnTo>
                  <a:cubicBezTo>
                    <a:pt x="6372" y="820309"/>
                    <a:pt x="2607" y="791618"/>
                    <a:pt x="579" y="762927"/>
                  </a:cubicBezTo>
                  <a:lnTo>
                    <a:pt x="19404" y="761768"/>
                  </a:lnTo>
                  <a:cubicBezTo>
                    <a:pt x="21142" y="789589"/>
                    <a:pt x="24907" y="817700"/>
                    <a:pt x="30120" y="845232"/>
                  </a:cubicBezTo>
                  <a:lnTo>
                    <a:pt x="30120" y="846391"/>
                  </a:lnTo>
                  <a:cubicBezTo>
                    <a:pt x="30120" y="846391"/>
                    <a:pt x="11874" y="849869"/>
                    <a:pt x="11874" y="849869"/>
                  </a:cubicBezTo>
                  <a:close/>
                  <a:moveTo>
                    <a:pt x="1419115" y="840595"/>
                  </a:moveTo>
                  <a:lnTo>
                    <a:pt x="1400579" y="837407"/>
                  </a:lnTo>
                  <a:cubicBezTo>
                    <a:pt x="1405503" y="809876"/>
                    <a:pt x="1408689" y="781764"/>
                    <a:pt x="1410137" y="753653"/>
                  </a:cubicBezTo>
                  <a:lnTo>
                    <a:pt x="1428962" y="754523"/>
                  </a:lnTo>
                  <a:cubicBezTo>
                    <a:pt x="1427514" y="783213"/>
                    <a:pt x="1424038" y="812194"/>
                    <a:pt x="1419115" y="840305"/>
                  </a:cubicBezTo>
                  <a:close/>
                  <a:moveTo>
                    <a:pt x="18825" y="677434"/>
                  </a:moveTo>
                  <a:lnTo>
                    <a:pt x="0" y="676275"/>
                  </a:lnTo>
                  <a:cubicBezTo>
                    <a:pt x="1448" y="647584"/>
                    <a:pt x="4923" y="618603"/>
                    <a:pt x="9847" y="590491"/>
                  </a:cubicBezTo>
                  <a:lnTo>
                    <a:pt x="28382" y="593679"/>
                  </a:lnTo>
                  <a:cubicBezTo>
                    <a:pt x="23459" y="621211"/>
                    <a:pt x="20273" y="649322"/>
                    <a:pt x="18825" y="677434"/>
                  </a:cubicBezTo>
                  <a:close/>
                  <a:moveTo>
                    <a:pt x="1409558" y="669609"/>
                  </a:moveTo>
                  <a:cubicBezTo>
                    <a:pt x="1407820" y="642077"/>
                    <a:pt x="1404055" y="613966"/>
                    <a:pt x="1398842" y="586724"/>
                  </a:cubicBezTo>
                  <a:lnTo>
                    <a:pt x="1398842" y="586144"/>
                  </a:lnTo>
                  <a:cubicBezTo>
                    <a:pt x="1398842" y="586144"/>
                    <a:pt x="1417087" y="582667"/>
                    <a:pt x="1417087" y="582667"/>
                  </a:cubicBezTo>
                  <a:lnTo>
                    <a:pt x="1417087" y="583246"/>
                  </a:lnTo>
                  <a:cubicBezTo>
                    <a:pt x="1422590" y="611358"/>
                    <a:pt x="1426066" y="640049"/>
                    <a:pt x="1428093" y="668450"/>
                  </a:cubicBezTo>
                  <a:lnTo>
                    <a:pt x="1409268" y="669609"/>
                  </a:lnTo>
                  <a:close/>
                  <a:moveTo>
                    <a:pt x="48366" y="511954"/>
                  </a:moveTo>
                  <a:lnTo>
                    <a:pt x="30410" y="506447"/>
                  </a:lnTo>
                  <a:cubicBezTo>
                    <a:pt x="38808" y="478916"/>
                    <a:pt x="48945" y="451674"/>
                    <a:pt x="60819" y="425591"/>
                  </a:cubicBezTo>
                  <a:lnTo>
                    <a:pt x="77907" y="433126"/>
                  </a:lnTo>
                  <a:cubicBezTo>
                    <a:pt x="66612" y="458629"/>
                    <a:pt x="56475" y="485291"/>
                    <a:pt x="48366" y="511954"/>
                  </a:cubicBezTo>
                  <a:close/>
                  <a:moveTo>
                    <a:pt x="1378279" y="504419"/>
                  </a:moveTo>
                  <a:cubicBezTo>
                    <a:pt x="1369880" y="477757"/>
                    <a:pt x="1359744" y="451384"/>
                    <a:pt x="1348159" y="425881"/>
                  </a:cubicBezTo>
                  <a:lnTo>
                    <a:pt x="1365246" y="418056"/>
                  </a:lnTo>
                  <a:cubicBezTo>
                    <a:pt x="1377121" y="444139"/>
                    <a:pt x="1387547" y="471381"/>
                    <a:pt x="1396235" y="498623"/>
                  </a:cubicBezTo>
                  <a:lnTo>
                    <a:pt x="1378279" y="504419"/>
                  </a:lnTo>
                  <a:close/>
                  <a:moveTo>
                    <a:pt x="116425" y="358356"/>
                  </a:moveTo>
                  <a:lnTo>
                    <a:pt x="100207" y="348792"/>
                  </a:lnTo>
                  <a:cubicBezTo>
                    <a:pt x="114977" y="324159"/>
                    <a:pt x="131196" y="300105"/>
                    <a:pt x="148862" y="277500"/>
                  </a:cubicBezTo>
                  <a:lnTo>
                    <a:pt x="163633" y="289092"/>
                  </a:lnTo>
                  <a:cubicBezTo>
                    <a:pt x="146545" y="311117"/>
                    <a:pt x="130616" y="334592"/>
                    <a:pt x="116136" y="358646"/>
                  </a:cubicBezTo>
                  <a:close/>
                  <a:moveTo>
                    <a:pt x="1308482" y="351690"/>
                  </a:moveTo>
                  <a:cubicBezTo>
                    <a:pt x="1294001" y="327926"/>
                    <a:pt x="1277783" y="304742"/>
                    <a:pt x="1260406" y="282716"/>
                  </a:cubicBezTo>
                  <a:lnTo>
                    <a:pt x="1275176" y="271124"/>
                  </a:lnTo>
                  <a:cubicBezTo>
                    <a:pt x="1293132" y="293729"/>
                    <a:pt x="1309640" y="317493"/>
                    <a:pt x="1324700" y="341837"/>
                  </a:cubicBezTo>
                  <a:lnTo>
                    <a:pt x="1308771" y="351690"/>
                  </a:lnTo>
                  <a:close/>
                  <a:moveTo>
                    <a:pt x="219239" y="225624"/>
                  </a:moveTo>
                  <a:lnTo>
                    <a:pt x="205916" y="212293"/>
                  </a:lnTo>
                  <a:cubicBezTo>
                    <a:pt x="226190" y="191717"/>
                    <a:pt x="247621" y="172300"/>
                    <a:pt x="270211" y="154621"/>
                  </a:cubicBezTo>
                  <a:lnTo>
                    <a:pt x="281796" y="169401"/>
                  </a:lnTo>
                  <a:cubicBezTo>
                    <a:pt x="260075" y="186790"/>
                    <a:pt x="238933" y="205627"/>
                    <a:pt x="219239" y="225624"/>
                  </a:cubicBezTo>
                  <a:close/>
                  <a:moveTo>
                    <a:pt x="1204220" y="220118"/>
                  </a:moveTo>
                  <a:cubicBezTo>
                    <a:pt x="1184237" y="200411"/>
                    <a:pt x="1163095" y="181863"/>
                    <a:pt x="1140795" y="164765"/>
                  </a:cubicBezTo>
                  <a:lnTo>
                    <a:pt x="1152379" y="149984"/>
                  </a:lnTo>
                  <a:cubicBezTo>
                    <a:pt x="1174969" y="167663"/>
                    <a:pt x="1196980" y="186790"/>
                    <a:pt x="1217253" y="206787"/>
                  </a:cubicBezTo>
                  <a:lnTo>
                    <a:pt x="1203931" y="220118"/>
                  </a:lnTo>
                  <a:close/>
                  <a:moveTo>
                    <a:pt x="350724" y="121294"/>
                  </a:moveTo>
                  <a:lnTo>
                    <a:pt x="340877" y="105354"/>
                  </a:lnTo>
                  <a:cubicBezTo>
                    <a:pt x="365494" y="90284"/>
                    <a:pt x="390981" y="76663"/>
                    <a:pt x="417046" y="64781"/>
                  </a:cubicBezTo>
                  <a:lnTo>
                    <a:pt x="424866" y="81880"/>
                  </a:lnTo>
                  <a:cubicBezTo>
                    <a:pt x="399379" y="93472"/>
                    <a:pt x="374473" y="106803"/>
                    <a:pt x="350724" y="121294"/>
                  </a:cubicBezTo>
                  <a:close/>
                  <a:moveTo>
                    <a:pt x="1071577" y="117526"/>
                  </a:moveTo>
                  <a:cubicBezTo>
                    <a:pt x="1047538" y="103036"/>
                    <a:pt x="1022342" y="89994"/>
                    <a:pt x="996856" y="78692"/>
                  </a:cubicBezTo>
                  <a:lnTo>
                    <a:pt x="1004386" y="61593"/>
                  </a:lnTo>
                  <a:cubicBezTo>
                    <a:pt x="1030741" y="73185"/>
                    <a:pt x="1056516" y="86517"/>
                    <a:pt x="1081134" y="101297"/>
                  </a:cubicBezTo>
                  <a:lnTo>
                    <a:pt x="1071577" y="117526"/>
                  </a:lnTo>
                  <a:close/>
                  <a:moveTo>
                    <a:pt x="503641" y="51450"/>
                  </a:moveTo>
                  <a:lnTo>
                    <a:pt x="497849" y="33482"/>
                  </a:lnTo>
                  <a:cubicBezTo>
                    <a:pt x="525073" y="24788"/>
                    <a:pt x="553165" y="17832"/>
                    <a:pt x="581547" y="12326"/>
                  </a:cubicBezTo>
                  <a:lnTo>
                    <a:pt x="585023" y="30874"/>
                  </a:lnTo>
                  <a:cubicBezTo>
                    <a:pt x="557509" y="36090"/>
                    <a:pt x="529996" y="43045"/>
                    <a:pt x="503351" y="51450"/>
                  </a:cubicBezTo>
                  <a:close/>
                  <a:moveTo>
                    <a:pt x="918080" y="49131"/>
                  </a:moveTo>
                  <a:cubicBezTo>
                    <a:pt x="891436" y="41017"/>
                    <a:pt x="863922" y="34351"/>
                    <a:pt x="836409" y="29425"/>
                  </a:cubicBezTo>
                  <a:lnTo>
                    <a:pt x="839595" y="10877"/>
                  </a:lnTo>
                  <a:cubicBezTo>
                    <a:pt x="867977" y="15804"/>
                    <a:pt x="896070" y="22759"/>
                    <a:pt x="923583" y="31163"/>
                  </a:cubicBezTo>
                  <a:lnTo>
                    <a:pt x="918080" y="49131"/>
                  </a:lnTo>
                  <a:close/>
                  <a:moveTo>
                    <a:pt x="668432" y="20441"/>
                  </a:moveTo>
                  <a:lnTo>
                    <a:pt x="667274" y="1603"/>
                  </a:lnTo>
                  <a:cubicBezTo>
                    <a:pt x="695946" y="-426"/>
                    <a:pt x="724907" y="-426"/>
                    <a:pt x="753579" y="1023"/>
                  </a:cubicBezTo>
                  <a:lnTo>
                    <a:pt x="752710" y="19861"/>
                  </a:lnTo>
                  <a:cubicBezTo>
                    <a:pt x="724907" y="18412"/>
                    <a:pt x="696525" y="18412"/>
                    <a:pt x="668722" y="20441"/>
                  </a:cubicBezTo>
                  <a:close/>
                </a:path>
              </a:pathLst>
            </a:custGeom>
            <a:solidFill>
              <a:schemeClr val="accent5">
                <a:lumMod val="40000"/>
                <a:lumOff val="60000"/>
              </a:schemeClr>
            </a:solidFill>
            <a:ln w="2888" cap="flat">
              <a:noFill/>
              <a:prstDash val="solid"/>
              <a:miter/>
            </a:ln>
          </p:spPr>
          <p:txBody>
            <a:bodyPr/>
            <a:lstStyle/>
            <a:p>
              <a:endParaRPr lang="en-US"/>
            </a:p>
          </p:txBody>
        </p:sp>
        <p:sp>
          <p:nvSpPr>
            <p:cNvPr id="24" name="Freeform 23">
              <a:extLst>
                <a:ext uri="{FF2B5EF4-FFF2-40B4-BE49-F238E27FC236}">
                  <a16:creationId xmlns:a16="http://schemas.microsoft.com/office/drawing/2014/main" id="{DC8715A8-0C57-C057-282B-AAECA54B5DB1}"/>
                </a:ext>
              </a:extLst>
            </p:cNvPr>
            <p:cNvSpPr/>
            <p:nvPr/>
          </p:nvSpPr>
          <p:spPr>
            <a:xfrm rot="5400000">
              <a:off x="1258508" y="286307"/>
              <a:ext cx="1731146" cy="1732293"/>
            </a:xfrm>
            <a:custGeom>
              <a:avLst/>
              <a:gdLst>
                <a:gd name="csX0" fmla="*/ 715350 w 1430699"/>
                <a:gd name="csY0" fmla="*/ 1431648 h 1431647"/>
                <a:gd name="csX1" fmla="*/ 209392 w 1430699"/>
                <a:gd name="csY1" fmla="*/ 1222117 h 1431647"/>
                <a:gd name="csX2" fmla="*/ 0 w 1430699"/>
                <a:gd name="csY2" fmla="*/ 715824 h 1431647"/>
                <a:gd name="csX3" fmla="*/ 209392 w 1430699"/>
                <a:gd name="csY3" fmla="*/ 209531 h 1431647"/>
                <a:gd name="csX4" fmla="*/ 715350 w 1430699"/>
                <a:gd name="csY4" fmla="*/ 0 h 1431647"/>
                <a:gd name="csX5" fmla="*/ 1221308 w 1430699"/>
                <a:gd name="csY5" fmla="*/ 209531 h 1431647"/>
                <a:gd name="csX6" fmla="*/ 1430699 w 1430699"/>
                <a:gd name="csY6" fmla="*/ 715824 h 1431647"/>
                <a:gd name="csX7" fmla="*/ 1221308 w 1430699"/>
                <a:gd name="csY7" fmla="*/ 1222117 h 1431647"/>
                <a:gd name="csX8" fmla="*/ 715350 w 1430699"/>
                <a:gd name="csY8" fmla="*/ 1431648 h 1431647"/>
                <a:gd name="csX9" fmla="*/ 715350 w 1430699"/>
                <a:gd name="csY9" fmla="*/ 18837 h 1431647"/>
                <a:gd name="csX10" fmla="*/ 222714 w 1430699"/>
                <a:gd name="csY10" fmla="*/ 222862 h 1431647"/>
                <a:gd name="csX11" fmla="*/ 18825 w 1430699"/>
                <a:gd name="csY11" fmla="*/ 715824 h 1431647"/>
                <a:gd name="csX12" fmla="*/ 222714 w 1430699"/>
                <a:gd name="csY12" fmla="*/ 1208786 h 1431647"/>
                <a:gd name="csX13" fmla="*/ 715350 w 1430699"/>
                <a:gd name="csY13" fmla="*/ 1412811 h 1431647"/>
                <a:gd name="csX14" fmla="*/ 1207985 w 1430699"/>
                <a:gd name="csY14" fmla="*/ 1208786 h 1431647"/>
                <a:gd name="csX15" fmla="*/ 1411874 w 1430699"/>
                <a:gd name="csY15" fmla="*/ 715824 h 1431647"/>
                <a:gd name="csX16" fmla="*/ 1207985 w 1430699"/>
                <a:gd name="csY16" fmla="*/ 222862 h 1431647"/>
                <a:gd name="csX17" fmla="*/ 715350 w 1430699"/>
                <a:gd name="csY17" fmla="*/ 18837 h 14316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430699" h="1431647">
                  <a:moveTo>
                    <a:pt x="715350" y="1431648"/>
                  </a:moveTo>
                  <a:cubicBezTo>
                    <a:pt x="524204" y="1431648"/>
                    <a:pt x="344642" y="1357168"/>
                    <a:pt x="209392" y="1222117"/>
                  </a:cubicBezTo>
                  <a:cubicBezTo>
                    <a:pt x="74431" y="1086777"/>
                    <a:pt x="0" y="907097"/>
                    <a:pt x="0" y="715824"/>
                  </a:cubicBezTo>
                  <a:cubicBezTo>
                    <a:pt x="0" y="524551"/>
                    <a:pt x="74431" y="344871"/>
                    <a:pt x="209392" y="209531"/>
                  </a:cubicBezTo>
                  <a:cubicBezTo>
                    <a:pt x="344642" y="74191"/>
                    <a:pt x="524204" y="0"/>
                    <a:pt x="715350" y="0"/>
                  </a:cubicBezTo>
                  <a:cubicBezTo>
                    <a:pt x="906496" y="0"/>
                    <a:pt x="1086057" y="74480"/>
                    <a:pt x="1221308" y="209531"/>
                  </a:cubicBezTo>
                  <a:cubicBezTo>
                    <a:pt x="1356558" y="344871"/>
                    <a:pt x="1430699" y="524551"/>
                    <a:pt x="1430699" y="715824"/>
                  </a:cubicBezTo>
                  <a:cubicBezTo>
                    <a:pt x="1430699" y="907097"/>
                    <a:pt x="1356268" y="1086777"/>
                    <a:pt x="1221308" y="1222117"/>
                  </a:cubicBezTo>
                  <a:cubicBezTo>
                    <a:pt x="1086057" y="1357457"/>
                    <a:pt x="906496" y="1431648"/>
                    <a:pt x="715350" y="1431648"/>
                  </a:cubicBezTo>
                  <a:close/>
                  <a:moveTo>
                    <a:pt x="715350" y="18837"/>
                  </a:moveTo>
                  <a:cubicBezTo>
                    <a:pt x="529417" y="18837"/>
                    <a:pt x="354489" y="91289"/>
                    <a:pt x="222714" y="222862"/>
                  </a:cubicBezTo>
                  <a:cubicBezTo>
                    <a:pt x="91229" y="354434"/>
                    <a:pt x="18825" y="529478"/>
                    <a:pt x="18825" y="715824"/>
                  </a:cubicBezTo>
                  <a:cubicBezTo>
                    <a:pt x="18825" y="902170"/>
                    <a:pt x="91229" y="1076924"/>
                    <a:pt x="222714" y="1208786"/>
                  </a:cubicBezTo>
                  <a:cubicBezTo>
                    <a:pt x="354199" y="1340359"/>
                    <a:pt x="529127" y="1412811"/>
                    <a:pt x="715350" y="1412811"/>
                  </a:cubicBezTo>
                  <a:cubicBezTo>
                    <a:pt x="901572" y="1412811"/>
                    <a:pt x="1076210" y="1340359"/>
                    <a:pt x="1207985" y="1208786"/>
                  </a:cubicBezTo>
                  <a:cubicBezTo>
                    <a:pt x="1339471" y="1077214"/>
                    <a:pt x="1411874" y="902170"/>
                    <a:pt x="1411874" y="715824"/>
                  </a:cubicBezTo>
                  <a:cubicBezTo>
                    <a:pt x="1411874" y="529478"/>
                    <a:pt x="1339471" y="354724"/>
                    <a:pt x="1207985" y="222862"/>
                  </a:cubicBezTo>
                  <a:cubicBezTo>
                    <a:pt x="1076500" y="91289"/>
                    <a:pt x="901572" y="18837"/>
                    <a:pt x="715350" y="18837"/>
                  </a:cubicBezTo>
                  <a:close/>
                </a:path>
              </a:pathLst>
            </a:custGeom>
            <a:solidFill>
              <a:srgbClr val="E44325"/>
            </a:solidFill>
            <a:ln w="2888" cap="flat">
              <a:noFill/>
              <a:prstDash val="solid"/>
              <a:miter/>
            </a:ln>
          </p:spPr>
          <p:txBody>
            <a:bodyPr/>
            <a:lstStyle/>
            <a:p>
              <a:endParaRPr lang="en-US"/>
            </a:p>
          </p:txBody>
        </p:sp>
        <p:sp>
          <p:nvSpPr>
            <p:cNvPr id="25" name="Oval 24">
              <a:extLst>
                <a:ext uri="{FF2B5EF4-FFF2-40B4-BE49-F238E27FC236}">
                  <a16:creationId xmlns:a16="http://schemas.microsoft.com/office/drawing/2014/main" id="{AD1BB9DD-71E3-76B6-0CD3-AB05F14661F7}"/>
                </a:ext>
              </a:extLst>
            </p:cNvPr>
            <p:cNvSpPr/>
            <p:nvPr/>
          </p:nvSpPr>
          <p:spPr>
            <a:xfrm rot="5400000">
              <a:off x="2020352" y="1048657"/>
              <a:ext cx="207457" cy="207594"/>
            </a:xfrm>
            <a:prstGeom prst="ellipse">
              <a:avLst/>
            </a:prstGeom>
            <a:solidFill>
              <a:schemeClr val="accent5">
                <a:lumMod val="40000"/>
                <a:lumOff val="60000"/>
              </a:schemeClr>
            </a:solidFill>
            <a:ln w="2888" cap="flat">
              <a:noFill/>
              <a:prstDash val="solid"/>
              <a:miter/>
            </a:ln>
          </p:spPr>
          <p:txBody>
            <a:bodyPr/>
            <a:lstStyle/>
            <a:p>
              <a:endParaRPr lang="en-US"/>
            </a:p>
          </p:txBody>
        </p:sp>
      </p:grpSp>
      <p:grpSp>
        <p:nvGrpSpPr>
          <p:cNvPr id="32" name="Graphic 29">
            <a:extLst>
              <a:ext uri="{FF2B5EF4-FFF2-40B4-BE49-F238E27FC236}">
                <a16:creationId xmlns:a16="http://schemas.microsoft.com/office/drawing/2014/main" id="{6497FEE6-EA39-0C0D-D1C3-A3FA45386AE3}"/>
              </a:ext>
            </a:extLst>
          </p:cNvPr>
          <p:cNvGrpSpPr/>
          <p:nvPr/>
        </p:nvGrpSpPr>
        <p:grpSpPr>
          <a:xfrm>
            <a:off x="7974114" y="4464937"/>
            <a:ext cx="859313" cy="931815"/>
            <a:chOff x="8072060" y="4568444"/>
            <a:chExt cx="859313" cy="931815"/>
          </a:xfrm>
        </p:grpSpPr>
        <p:sp>
          <p:nvSpPr>
            <p:cNvPr id="33" name="Freeform 32">
              <a:extLst>
                <a:ext uri="{FF2B5EF4-FFF2-40B4-BE49-F238E27FC236}">
                  <a16:creationId xmlns:a16="http://schemas.microsoft.com/office/drawing/2014/main" id="{327B7C2D-A77B-98C4-4B31-8EAD5ABC508E}"/>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4" name="Freeform 33">
              <a:extLst>
                <a:ext uri="{FF2B5EF4-FFF2-40B4-BE49-F238E27FC236}">
                  <a16:creationId xmlns:a16="http://schemas.microsoft.com/office/drawing/2014/main" id="{F4327B5F-E380-E99F-AC61-0F64FC819D3D}"/>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5" name="Freeform 34">
              <a:extLst>
                <a:ext uri="{FF2B5EF4-FFF2-40B4-BE49-F238E27FC236}">
                  <a16:creationId xmlns:a16="http://schemas.microsoft.com/office/drawing/2014/main" id="{6F2D18DC-C576-C369-758C-EEE53F2CAA2E}"/>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6" name="Freeform 35">
              <a:extLst>
                <a:ext uri="{FF2B5EF4-FFF2-40B4-BE49-F238E27FC236}">
                  <a16:creationId xmlns:a16="http://schemas.microsoft.com/office/drawing/2014/main" id="{7FDE20A3-C2FC-893C-3DEA-387E67B1D6F3}"/>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37" name="Oval 36">
              <a:extLst>
                <a:ext uri="{FF2B5EF4-FFF2-40B4-BE49-F238E27FC236}">
                  <a16:creationId xmlns:a16="http://schemas.microsoft.com/office/drawing/2014/main" id="{36454867-BA98-65BB-2351-98B75E323616}"/>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spTree>
    <p:extLst>
      <p:ext uri="{BB962C8B-B14F-4D97-AF65-F5344CB8AC3E}">
        <p14:creationId xmlns:p14="http://schemas.microsoft.com/office/powerpoint/2010/main" val="1592482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063676F1-E4C2-41F0-3F16-A1BD9CDC809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 name="Title 1">
            <a:extLst>
              <a:ext uri="{FF2B5EF4-FFF2-40B4-BE49-F238E27FC236}">
                <a16:creationId xmlns:a16="http://schemas.microsoft.com/office/drawing/2014/main" id="{70DBFFE1-F0AF-CB1D-F1D3-84201AAE862B}"/>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FE9CE36D-E61D-297D-84AF-6791F1DD57EB}"/>
              </a:ext>
            </a:extLst>
          </p:cNvPr>
          <p:cNvSpPr>
            <a:spLocks noGrp="1"/>
          </p:cNvSpPr>
          <p:nvPr>
            <p:ph idx="1"/>
          </p:nvPr>
        </p:nvSpPr>
        <p:spPr>
          <a:xfrm>
            <a:off x="505778" y="940804"/>
            <a:ext cx="8141832" cy="4242385"/>
          </a:xfrm>
          <a:prstGeom prst="rect">
            <a:avLst/>
          </a:prstGeom>
        </p:spPr>
        <p:txBody>
          <a:bodyPr vert="horz" lIns="91440" tIns="45720" rIns="91440" bIns="45720" rtlCol="0">
            <a:normAutofit/>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8" name="Group 27">
            <a:extLst>
              <a:ext uri="{FF2B5EF4-FFF2-40B4-BE49-F238E27FC236}">
                <a16:creationId xmlns:a16="http://schemas.microsoft.com/office/drawing/2014/main" id="{64EB785F-01B5-356D-2505-77F67B2E10BE}"/>
              </a:ext>
            </a:extLst>
          </p:cNvPr>
          <p:cNvGrpSpPr/>
          <p:nvPr userDrawn="1"/>
        </p:nvGrpSpPr>
        <p:grpSpPr>
          <a:xfrm>
            <a:off x="3862164" y="3468419"/>
            <a:ext cx="5830258" cy="2916241"/>
            <a:chOff x="3862164" y="3468419"/>
            <a:chExt cx="5830258" cy="2916241"/>
          </a:xfrm>
        </p:grpSpPr>
        <p:sp>
          <p:nvSpPr>
            <p:cNvPr id="9" name="Oval 8">
              <a:extLst>
                <a:ext uri="{FF2B5EF4-FFF2-40B4-BE49-F238E27FC236}">
                  <a16:creationId xmlns:a16="http://schemas.microsoft.com/office/drawing/2014/main" id="{B3A6749A-A1D8-F010-8D79-E763CC024441}"/>
                </a:ext>
              </a:extLst>
            </p:cNvPr>
            <p:cNvSpPr/>
            <p:nvPr userDrawn="1"/>
          </p:nvSpPr>
          <p:spPr>
            <a:xfrm>
              <a:off x="3862164" y="3469531"/>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E97400-99AF-900B-8433-CF73FAE9AE31}"/>
                </a:ext>
              </a:extLst>
            </p:cNvPr>
            <p:cNvSpPr/>
            <p:nvPr userDrawn="1"/>
          </p:nvSpPr>
          <p:spPr>
            <a:xfrm>
              <a:off x="6777293"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3A866BE-41FD-CE8E-2E63-01DCDDAE0106}"/>
                </a:ext>
              </a:extLst>
            </p:cNvPr>
            <p:cNvSpPr/>
            <p:nvPr userDrawn="1"/>
          </p:nvSpPr>
          <p:spPr>
            <a:xfrm>
              <a:off x="6048510"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1417767-56FA-24B6-472A-C08FD2A3ECA5}"/>
                </a:ext>
              </a:extLst>
            </p:cNvPr>
            <p:cNvSpPr/>
            <p:nvPr userDrawn="1"/>
          </p:nvSpPr>
          <p:spPr>
            <a:xfrm>
              <a:off x="5319728"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776566B-000F-BD6B-F64E-30DFD8841F96}"/>
                </a:ext>
              </a:extLst>
            </p:cNvPr>
            <p:cNvSpPr/>
            <p:nvPr userDrawn="1"/>
          </p:nvSpPr>
          <p:spPr>
            <a:xfrm>
              <a:off x="4590946"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14">
              <a:extLst>
                <a:ext uri="{FF2B5EF4-FFF2-40B4-BE49-F238E27FC236}">
                  <a16:creationId xmlns:a16="http://schemas.microsoft.com/office/drawing/2014/main" id="{8D24FF1C-7347-3CFE-89C3-D0D7CC2E176A}"/>
                </a:ext>
              </a:extLst>
            </p:cNvPr>
            <p:cNvSpPr/>
            <p:nvPr userDrawn="1"/>
          </p:nvSpPr>
          <p:spPr>
            <a:xfrm>
              <a:off x="4565848" y="5266552"/>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EF7B5E-8ED2-B160-0B8A-51D0358D33A4}"/>
                </a:ext>
              </a:extLst>
            </p:cNvPr>
            <p:cNvSpPr/>
            <p:nvPr userDrawn="1"/>
          </p:nvSpPr>
          <p:spPr>
            <a:xfrm>
              <a:off x="5611333" y="5822865"/>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9B07A7-0DA6-3ADD-0A6B-DF41BE1DCE38}"/>
                </a:ext>
              </a:extLst>
            </p:cNvPr>
            <p:cNvSpPr/>
            <p:nvPr userDrawn="1"/>
          </p:nvSpPr>
          <p:spPr>
            <a:xfrm>
              <a:off x="6151660" y="3715908"/>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C4C71F2-D7E8-3565-7823-0450E8704115}"/>
                </a:ext>
              </a:extLst>
            </p:cNvPr>
            <p:cNvSpPr/>
            <p:nvPr userDrawn="1"/>
          </p:nvSpPr>
          <p:spPr>
            <a:xfrm>
              <a:off x="8418477" y="4844521"/>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6547C3-E856-09FB-6DFB-580510D0EFAA}"/>
                </a:ext>
              </a:extLst>
            </p:cNvPr>
            <p:cNvSpPr/>
            <p:nvPr userDrawn="1"/>
          </p:nvSpPr>
          <p:spPr>
            <a:xfrm>
              <a:off x="8647610" y="5624639"/>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0B1B156-512D-9E2E-C82D-333E7A3E62BE}"/>
                </a:ext>
              </a:extLst>
            </p:cNvPr>
            <p:cNvSpPr/>
            <p:nvPr userDrawn="1"/>
          </p:nvSpPr>
          <p:spPr>
            <a:xfrm>
              <a:off x="8963639" y="3639176"/>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DE1F7-B28F-36E5-07BD-1C3CE3ABFA8D}"/>
                </a:ext>
              </a:extLst>
            </p:cNvPr>
            <p:cNvCxnSpPr>
              <a:cxnSpLocks/>
              <a:stCxn id="9" idx="2"/>
              <a:endCxn id="10" idx="6"/>
            </p:cNvCxnSpPr>
            <p:nvPr userDrawn="1"/>
          </p:nvCxnSpPr>
          <p:spPr>
            <a:xfrm flipV="1">
              <a:off x="3862164" y="4925984"/>
              <a:ext cx="5830258" cy="1112"/>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6" name="Graphic 5">
            <a:extLst>
              <a:ext uri="{FF2B5EF4-FFF2-40B4-BE49-F238E27FC236}">
                <a16:creationId xmlns:a16="http://schemas.microsoft.com/office/drawing/2014/main" id="{C6F8000B-6F62-63FA-29B4-9ACCEE8D32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859360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063676F1-E4C2-41F0-3F16-A1BD9CDC809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grpSp>
        <p:nvGrpSpPr>
          <p:cNvPr id="28" name="Group 27">
            <a:extLst>
              <a:ext uri="{FF2B5EF4-FFF2-40B4-BE49-F238E27FC236}">
                <a16:creationId xmlns:a16="http://schemas.microsoft.com/office/drawing/2014/main" id="{64EB785F-01B5-356D-2505-77F67B2E10BE}"/>
              </a:ext>
            </a:extLst>
          </p:cNvPr>
          <p:cNvGrpSpPr/>
          <p:nvPr userDrawn="1"/>
        </p:nvGrpSpPr>
        <p:grpSpPr>
          <a:xfrm>
            <a:off x="3862164" y="3468419"/>
            <a:ext cx="5830258" cy="2916241"/>
            <a:chOff x="3862164" y="3468419"/>
            <a:chExt cx="5830258" cy="2916241"/>
          </a:xfrm>
        </p:grpSpPr>
        <p:sp>
          <p:nvSpPr>
            <p:cNvPr id="9" name="Oval 8">
              <a:extLst>
                <a:ext uri="{FF2B5EF4-FFF2-40B4-BE49-F238E27FC236}">
                  <a16:creationId xmlns:a16="http://schemas.microsoft.com/office/drawing/2014/main" id="{B3A6749A-A1D8-F010-8D79-E763CC024441}"/>
                </a:ext>
              </a:extLst>
            </p:cNvPr>
            <p:cNvSpPr/>
            <p:nvPr userDrawn="1"/>
          </p:nvSpPr>
          <p:spPr>
            <a:xfrm>
              <a:off x="3862164" y="3469531"/>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E97400-99AF-900B-8433-CF73FAE9AE31}"/>
                </a:ext>
              </a:extLst>
            </p:cNvPr>
            <p:cNvSpPr/>
            <p:nvPr userDrawn="1"/>
          </p:nvSpPr>
          <p:spPr>
            <a:xfrm>
              <a:off x="6777293"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3A866BE-41FD-CE8E-2E63-01DCDDAE0106}"/>
                </a:ext>
              </a:extLst>
            </p:cNvPr>
            <p:cNvSpPr/>
            <p:nvPr userDrawn="1"/>
          </p:nvSpPr>
          <p:spPr>
            <a:xfrm>
              <a:off x="6048510"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1417767-56FA-24B6-472A-C08FD2A3ECA5}"/>
                </a:ext>
              </a:extLst>
            </p:cNvPr>
            <p:cNvSpPr/>
            <p:nvPr userDrawn="1"/>
          </p:nvSpPr>
          <p:spPr>
            <a:xfrm>
              <a:off x="5319728"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9776566B-000F-BD6B-F64E-30DFD8841F96}"/>
                </a:ext>
              </a:extLst>
            </p:cNvPr>
            <p:cNvSpPr/>
            <p:nvPr userDrawn="1"/>
          </p:nvSpPr>
          <p:spPr>
            <a:xfrm>
              <a:off x="4590946" y="3468419"/>
              <a:ext cx="2915129" cy="2915129"/>
            </a:xfrm>
            <a:prstGeom prst="ellipse">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14">
              <a:extLst>
                <a:ext uri="{FF2B5EF4-FFF2-40B4-BE49-F238E27FC236}">
                  <a16:creationId xmlns:a16="http://schemas.microsoft.com/office/drawing/2014/main" id="{8D24FF1C-7347-3CFE-89C3-D0D7CC2E176A}"/>
                </a:ext>
              </a:extLst>
            </p:cNvPr>
            <p:cNvSpPr/>
            <p:nvPr userDrawn="1"/>
          </p:nvSpPr>
          <p:spPr>
            <a:xfrm>
              <a:off x="4565848" y="5266552"/>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EF7B5E-8ED2-B160-0B8A-51D0358D33A4}"/>
                </a:ext>
              </a:extLst>
            </p:cNvPr>
            <p:cNvSpPr/>
            <p:nvPr userDrawn="1"/>
          </p:nvSpPr>
          <p:spPr>
            <a:xfrm>
              <a:off x="5611333" y="5822865"/>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9B07A7-0DA6-3ADD-0A6B-DF41BE1DCE38}"/>
                </a:ext>
              </a:extLst>
            </p:cNvPr>
            <p:cNvSpPr/>
            <p:nvPr userDrawn="1"/>
          </p:nvSpPr>
          <p:spPr>
            <a:xfrm>
              <a:off x="6151660" y="3715908"/>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C4C71F2-D7E8-3565-7823-0450E8704115}"/>
                </a:ext>
              </a:extLst>
            </p:cNvPr>
            <p:cNvSpPr/>
            <p:nvPr userDrawn="1"/>
          </p:nvSpPr>
          <p:spPr>
            <a:xfrm>
              <a:off x="8418477" y="4844521"/>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6547C3-E856-09FB-6DFB-580510D0EFAA}"/>
                </a:ext>
              </a:extLst>
            </p:cNvPr>
            <p:cNvSpPr/>
            <p:nvPr userDrawn="1"/>
          </p:nvSpPr>
          <p:spPr>
            <a:xfrm>
              <a:off x="8647610" y="5624639"/>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0B1B156-512D-9E2E-C82D-333E7A3E62BE}"/>
                </a:ext>
              </a:extLst>
            </p:cNvPr>
            <p:cNvSpPr/>
            <p:nvPr userDrawn="1"/>
          </p:nvSpPr>
          <p:spPr>
            <a:xfrm>
              <a:off x="8963639" y="3639176"/>
              <a:ext cx="168693" cy="168693"/>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DE1F7-B28F-36E5-07BD-1C3CE3ABFA8D}"/>
                </a:ext>
              </a:extLst>
            </p:cNvPr>
            <p:cNvCxnSpPr>
              <a:cxnSpLocks/>
              <a:stCxn id="9" idx="2"/>
              <a:endCxn id="10" idx="6"/>
            </p:cNvCxnSpPr>
            <p:nvPr userDrawn="1"/>
          </p:nvCxnSpPr>
          <p:spPr>
            <a:xfrm flipV="1">
              <a:off x="3862164" y="4925984"/>
              <a:ext cx="5830258" cy="1112"/>
            </a:xfrm>
            <a:prstGeom prst="line">
              <a:avLst/>
            </a:prstGeom>
            <a:ln w="127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 name="Table Placeholder 38">
            <a:extLst>
              <a:ext uri="{FF2B5EF4-FFF2-40B4-BE49-F238E27FC236}">
                <a16:creationId xmlns:a16="http://schemas.microsoft.com/office/drawing/2014/main" id="{AF1073A6-20E0-0679-593F-A3F348F7EB25}"/>
              </a:ext>
            </a:extLst>
          </p:cNvPr>
          <p:cNvSpPr>
            <a:spLocks noGrp="1"/>
          </p:cNvSpPr>
          <p:nvPr>
            <p:ph type="tbl" sz="quarter" idx="13"/>
          </p:nvPr>
        </p:nvSpPr>
        <p:spPr>
          <a:xfrm>
            <a:off x="496389" y="926151"/>
            <a:ext cx="8151221" cy="4262069"/>
          </a:xfrm>
        </p:spPr>
        <p:txBody>
          <a:bodyPr/>
          <a:lstStyle/>
          <a:p>
            <a:endParaRPr lang="en-US" dirty="0"/>
          </a:p>
        </p:txBody>
      </p:sp>
      <p:sp>
        <p:nvSpPr>
          <p:cNvPr id="7" name="Title 1">
            <a:extLst>
              <a:ext uri="{FF2B5EF4-FFF2-40B4-BE49-F238E27FC236}">
                <a16:creationId xmlns:a16="http://schemas.microsoft.com/office/drawing/2014/main" id="{FFECA3E7-9531-A9A1-9605-6531C7D0C146}"/>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agenda title here</a:t>
            </a:r>
          </a:p>
        </p:txBody>
      </p:sp>
      <p:pic>
        <p:nvPicPr>
          <p:cNvPr id="2" name="Graphic 1">
            <a:extLst>
              <a:ext uri="{FF2B5EF4-FFF2-40B4-BE49-F238E27FC236}">
                <a16:creationId xmlns:a16="http://schemas.microsoft.com/office/drawing/2014/main" id="{256A0F78-FB60-465B-564A-0FBEAB83026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713534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3" name="Picture 2" descr="A black and grey background&#10;&#10;AI-generated content may be incorrect.">
            <a:extLst>
              <a:ext uri="{FF2B5EF4-FFF2-40B4-BE49-F238E27FC236}">
                <a16:creationId xmlns:a16="http://schemas.microsoft.com/office/drawing/2014/main" id="{EDD78366-8035-B7A1-9161-467E806E14FA}"/>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9" name="Title 1">
            <a:extLst>
              <a:ext uri="{FF2B5EF4-FFF2-40B4-BE49-F238E27FC236}">
                <a16:creationId xmlns:a16="http://schemas.microsoft.com/office/drawing/2014/main" id="{BB7C77BE-B5CD-57FF-B65B-09FFE25138D7}"/>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4" name="Text Placeholder 2">
            <a:extLst>
              <a:ext uri="{FF2B5EF4-FFF2-40B4-BE49-F238E27FC236}">
                <a16:creationId xmlns:a16="http://schemas.microsoft.com/office/drawing/2014/main" id="{22C1A6F3-8E2A-6A84-6DEF-45D9DD948C00}"/>
              </a:ext>
            </a:extLst>
          </p:cNvPr>
          <p:cNvSpPr>
            <a:spLocks noGrp="1"/>
          </p:cNvSpPr>
          <p:nvPr>
            <p:ph idx="1"/>
          </p:nvPr>
        </p:nvSpPr>
        <p:spPr>
          <a:xfrm>
            <a:off x="514355"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CB50AA3B-1706-FA2A-AE43-C68468396862}"/>
              </a:ext>
            </a:extLst>
          </p:cNvPr>
          <p:cNvSpPr>
            <a:spLocks noGrp="1"/>
          </p:cNvSpPr>
          <p:nvPr>
            <p:ph idx="18"/>
          </p:nvPr>
        </p:nvSpPr>
        <p:spPr>
          <a:xfrm>
            <a:off x="4750399"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3" name="Group 42">
            <a:extLst>
              <a:ext uri="{FF2B5EF4-FFF2-40B4-BE49-F238E27FC236}">
                <a16:creationId xmlns:a16="http://schemas.microsoft.com/office/drawing/2014/main" id="{6A38AC6B-7B04-AAC6-640D-82E6439902EA}"/>
              </a:ext>
            </a:extLst>
          </p:cNvPr>
          <p:cNvGrpSpPr/>
          <p:nvPr userDrawn="1"/>
        </p:nvGrpSpPr>
        <p:grpSpPr>
          <a:xfrm>
            <a:off x="8507819" y="3824074"/>
            <a:ext cx="2373949" cy="2091690"/>
            <a:chOff x="8066494" y="3824074"/>
            <a:chExt cx="2373949" cy="2091690"/>
          </a:xfrm>
        </p:grpSpPr>
        <p:sp>
          <p:nvSpPr>
            <p:cNvPr id="44" name="Freeform 43">
              <a:extLst>
                <a:ext uri="{FF2B5EF4-FFF2-40B4-BE49-F238E27FC236}">
                  <a16:creationId xmlns:a16="http://schemas.microsoft.com/office/drawing/2014/main" id="{21D3F976-83A2-3E94-9B84-2CDB63294D9B}"/>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45" name="Freeform 44">
              <a:extLst>
                <a:ext uri="{FF2B5EF4-FFF2-40B4-BE49-F238E27FC236}">
                  <a16:creationId xmlns:a16="http://schemas.microsoft.com/office/drawing/2014/main" id="{BDBB3189-75F6-20E5-5B34-2D3D2F7A24BA}"/>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46" name="Freeform 45">
              <a:extLst>
                <a:ext uri="{FF2B5EF4-FFF2-40B4-BE49-F238E27FC236}">
                  <a16:creationId xmlns:a16="http://schemas.microsoft.com/office/drawing/2014/main" id="{DB0D93AD-EA1A-A1DB-3DB6-53DE6B2B139E}"/>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47" name="Freeform 46">
              <a:extLst>
                <a:ext uri="{FF2B5EF4-FFF2-40B4-BE49-F238E27FC236}">
                  <a16:creationId xmlns:a16="http://schemas.microsoft.com/office/drawing/2014/main" id="{14375A64-EAC4-79B3-5FF4-05C54C143E30}"/>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48" name="Freeform 47">
              <a:extLst>
                <a:ext uri="{FF2B5EF4-FFF2-40B4-BE49-F238E27FC236}">
                  <a16:creationId xmlns:a16="http://schemas.microsoft.com/office/drawing/2014/main" id="{5AC2BAA5-7F91-3FCD-169B-332C0263EC37}"/>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49" name="Freeform 48">
              <a:extLst>
                <a:ext uri="{FF2B5EF4-FFF2-40B4-BE49-F238E27FC236}">
                  <a16:creationId xmlns:a16="http://schemas.microsoft.com/office/drawing/2014/main" id="{16B61864-6B15-DFD4-437A-81B7585724EE}"/>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50" name="Freeform 49">
              <a:extLst>
                <a:ext uri="{FF2B5EF4-FFF2-40B4-BE49-F238E27FC236}">
                  <a16:creationId xmlns:a16="http://schemas.microsoft.com/office/drawing/2014/main" id="{FE373F53-2CEF-85D8-BE94-5A48AA6867CE}"/>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51" name="Group 50">
            <a:extLst>
              <a:ext uri="{FF2B5EF4-FFF2-40B4-BE49-F238E27FC236}">
                <a16:creationId xmlns:a16="http://schemas.microsoft.com/office/drawing/2014/main" id="{11A7E34F-65A8-96EE-0440-37CAF29309A6}"/>
              </a:ext>
            </a:extLst>
          </p:cNvPr>
          <p:cNvGrpSpPr/>
          <p:nvPr userDrawn="1"/>
        </p:nvGrpSpPr>
        <p:grpSpPr>
          <a:xfrm>
            <a:off x="0" y="5332579"/>
            <a:ext cx="395842" cy="291973"/>
            <a:chOff x="981419" y="5247231"/>
            <a:chExt cx="579552" cy="427478"/>
          </a:xfrm>
        </p:grpSpPr>
        <p:sp>
          <p:nvSpPr>
            <p:cNvPr id="52" name="Oval 51">
              <a:extLst>
                <a:ext uri="{FF2B5EF4-FFF2-40B4-BE49-F238E27FC236}">
                  <a16:creationId xmlns:a16="http://schemas.microsoft.com/office/drawing/2014/main" id="{6462C5BC-00F9-BB8B-7902-F1EC742C1B94}"/>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53" name="Oval 52">
              <a:extLst>
                <a:ext uri="{FF2B5EF4-FFF2-40B4-BE49-F238E27FC236}">
                  <a16:creationId xmlns:a16="http://schemas.microsoft.com/office/drawing/2014/main" id="{66F5704B-EB4A-0293-F83B-DC87364424AE}"/>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54" name="Oval 53">
              <a:extLst>
                <a:ext uri="{FF2B5EF4-FFF2-40B4-BE49-F238E27FC236}">
                  <a16:creationId xmlns:a16="http://schemas.microsoft.com/office/drawing/2014/main" id="{6DFE77A5-2D4A-8C1C-6AD0-192FF45E5D10}"/>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55" name="Oval 54">
              <a:extLst>
                <a:ext uri="{FF2B5EF4-FFF2-40B4-BE49-F238E27FC236}">
                  <a16:creationId xmlns:a16="http://schemas.microsoft.com/office/drawing/2014/main" id="{E14DDBF8-5787-C1F5-955B-1802F4AFFD28}"/>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56" name="Oval 55">
              <a:extLst>
                <a:ext uri="{FF2B5EF4-FFF2-40B4-BE49-F238E27FC236}">
                  <a16:creationId xmlns:a16="http://schemas.microsoft.com/office/drawing/2014/main" id="{1237807F-D637-1B6B-C23E-9728E7FA678F}"/>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57" name="Oval 56">
              <a:extLst>
                <a:ext uri="{FF2B5EF4-FFF2-40B4-BE49-F238E27FC236}">
                  <a16:creationId xmlns:a16="http://schemas.microsoft.com/office/drawing/2014/main" id="{68DFB32E-6837-3477-F44A-697494863484}"/>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5D4D3B03-01F9-985E-3C1C-3B1A4FF229CE}"/>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CCC0FB55-D186-7AEE-0220-2F155FE2CFB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510251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pic>
        <p:nvPicPr>
          <p:cNvPr id="15" name="Picture 14" descr="A black and grey background&#10;&#10;AI-generated content may be incorrect.">
            <a:extLst>
              <a:ext uri="{FF2B5EF4-FFF2-40B4-BE49-F238E27FC236}">
                <a16:creationId xmlns:a16="http://schemas.microsoft.com/office/drawing/2014/main" id="{6CFAD163-E17D-CE1A-A45B-8F816802B571}"/>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grpSp>
        <p:nvGrpSpPr>
          <p:cNvPr id="17" name="Graphic 29">
            <a:extLst>
              <a:ext uri="{FF2B5EF4-FFF2-40B4-BE49-F238E27FC236}">
                <a16:creationId xmlns:a16="http://schemas.microsoft.com/office/drawing/2014/main" id="{DD53053A-C29D-C35F-3F03-B1556D6960F2}"/>
              </a:ext>
            </a:extLst>
          </p:cNvPr>
          <p:cNvGrpSpPr/>
          <p:nvPr userDrawn="1"/>
        </p:nvGrpSpPr>
        <p:grpSpPr>
          <a:xfrm>
            <a:off x="7974114" y="4464937"/>
            <a:ext cx="859313" cy="931815"/>
            <a:chOff x="8072060" y="4568444"/>
            <a:chExt cx="859313" cy="931815"/>
          </a:xfrm>
        </p:grpSpPr>
        <p:sp>
          <p:nvSpPr>
            <p:cNvPr id="18" name="Freeform 17">
              <a:extLst>
                <a:ext uri="{FF2B5EF4-FFF2-40B4-BE49-F238E27FC236}">
                  <a16:creationId xmlns:a16="http://schemas.microsoft.com/office/drawing/2014/main" id="{70E77339-064D-AB48-F8F1-5F9633428667}"/>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19" name="Freeform 18">
              <a:extLst>
                <a:ext uri="{FF2B5EF4-FFF2-40B4-BE49-F238E27FC236}">
                  <a16:creationId xmlns:a16="http://schemas.microsoft.com/office/drawing/2014/main" id="{FBF79F5A-0FA1-697A-206A-A15630A98853}"/>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0" name="Freeform 19">
              <a:extLst>
                <a:ext uri="{FF2B5EF4-FFF2-40B4-BE49-F238E27FC236}">
                  <a16:creationId xmlns:a16="http://schemas.microsoft.com/office/drawing/2014/main" id="{4FE9BBFA-EC81-D7B6-ACE1-6400256B23D9}"/>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1" name="Freeform 20">
              <a:extLst>
                <a:ext uri="{FF2B5EF4-FFF2-40B4-BE49-F238E27FC236}">
                  <a16:creationId xmlns:a16="http://schemas.microsoft.com/office/drawing/2014/main" id="{CD742C9D-3E4D-A861-CDF6-4A77979C4572}"/>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accent5">
                <a:lumMod val="40000"/>
                <a:lumOff val="60000"/>
              </a:schemeClr>
            </a:solidFill>
            <a:ln w="4223" cap="flat">
              <a:noFill/>
              <a:prstDash val="solid"/>
              <a:miter/>
            </a:ln>
          </p:spPr>
          <p:txBody>
            <a:bodyPr/>
            <a:lstStyle/>
            <a:p>
              <a:endParaRPr lang="en-US"/>
            </a:p>
          </p:txBody>
        </p:sp>
        <p:sp>
          <p:nvSpPr>
            <p:cNvPr id="22" name="Oval 21">
              <a:extLst>
                <a:ext uri="{FF2B5EF4-FFF2-40B4-BE49-F238E27FC236}">
                  <a16:creationId xmlns:a16="http://schemas.microsoft.com/office/drawing/2014/main" id="{85B1F16F-B466-6C6D-11E1-BB478A73DB11}"/>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sp>
        <p:nvSpPr>
          <p:cNvPr id="7" name="Freeform 6">
            <a:extLst>
              <a:ext uri="{FF2B5EF4-FFF2-40B4-BE49-F238E27FC236}">
                <a16:creationId xmlns:a16="http://schemas.microsoft.com/office/drawing/2014/main" id="{796C3943-BA89-466F-0627-21334ECD84D0}"/>
              </a:ext>
            </a:extLst>
          </p:cNvPr>
          <p:cNvSpPr/>
          <p:nvPr userDrawn="1"/>
        </p:nvSpPr>
        <p:spPr>
          <a:xfrm>
            <a:off x="0" y="940805"/>
            <a:ext cx="4572000" cy="4242384"/>
          </a:xfrm>
          <a:custGeom>
            <a:avLst/>
            <a:gdLst>
              <a:gd name="csX0" fmla="*/ 0 w 4572000"/>
              <a:gd name="csY0" fmla="*/ 0 h 4242384"/>
              <a:gd name="csX1" fmla="*/ 4501025 w 4572000"/>
              <a:gd name="csY1" fmla="*/ 0 h 4242384"/>
              <a:gd name="csX2" fmla="*/ 4572000 w 4572000"/>
              <a:gd name="csY2" fmla="*/ 70975 h 4242384"/>
              <a:gd name="csX3" fmla="*/ 4572000 w 4572000"/>
              <a:gd name="csY3" fmla="*/ 4171409 h 4242384"/>
              <a:gd name="csX4" fmla="*/ 4501025 w 4572000"/>
              <a:gd name="csY4" fmla="*/ 4242384 h 4242384"/>
              <a:gd name="csX5" fmla="*/ 0 w 4572000"/>
              <a:gd name="csY5" fmla="*/ 4242384 h 4242384"/>
            </a:gdLst>
            <a:ahLst/>
            <a:cxnLst>
              <a:cxn ang="0">
                <a:pos x="csX0" y="csY0"/>
              </a:cxn>
              <a:cxn ang="0">
                <a:pos x="csX1" y="csY1"/>
              </a:cxn>
              <a:cxn ang="0">
                <a:pos x="csX2" y="csY2"/>
              </a:cxn>
              <a:cxn ang="0">
                <a:pos x="csX3" y="csY3"/>
              </a:cxn>
              <a:cxn ang="0">
                <a:pos x="csX4" y="csY4"/>
              </a:cxn>
              <a:cxn ang="0">
                <a:pos x="csX5" y="csY5"/>
              </a:cxn>
            </a:cxnLst>
            <a:rect l="l" t="t" r="r" b="b"/>
            <a:pathLst>
              <a:path w="4572000" h="4242384">
                <a:moveTo>
                  <a:pt x="0" y="0"/>
                </a:moveTo>
                <a:lnTo>
                  <a:pt x="4501025" y="0"/>
                </a:lnTo>
                <a:cubicBezTo>
                  <a:pt x="4540223" y="0"/>
                  <a:pt x="4572000" y="31777"/>
                  <a:pt x="4572000" y="70975"/>
                </a:cubicBezTo>
                <a:lnTo>
                  <a:pt x="4572000" y="4171409"/>
                </a:lnTo>
                <a:cubicBezTo>
                  <a:pt x="4572000" y="4210607"/>
                  <a:pt x="4540223" y="4242384"/>
                  <a:pt x="4501025" y="4242384"/>
                </a:cubicBezTo>
                <a:lnTo>
                  <a:pt x="0" y="4242384"/>
                </a:lnTo>
                <a:close/>
              </a:path>
            </a:pathLst>
          </a:cu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 name="Picture 22" descr="A black and grey background&#10;&#10;AI-generated content may be incorrect.">
            <a:extLst>
              <a:ext uri="{FF2B5EF4-FFF2-40B4-BE49-F238E27FC236}">
                <a16:creationId xmlns:a16="http://schemas.microsoft.com/office/drawing/2014/main" id="{DD710B81-9683-076B-1BD0-0FD82A024B2F}"/>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rcRect/>
          <a:stretch>
            <a:fillRect/>
          </a:stretch>
        </p:blipFill>
        <p:spPr>
          <a:xfrm>
            <a:off x="-2" y="940805"/>
            <a:ext cx="4572001" cy="4242384"/>
          </a:xfrm>
          <a:prstGeom prst="rect">
            <a:avLst/>
          </a:prstGeom>
        </p:spPr>
      </p:pic>
      <p:sp>
        <p:nvSpPr>
          <p:cNvPr id="11" name="Title 1">
            <a:extLst>
              <a:ext uri="{FF2B5EF4-FFF2-40B4-BE49-F238E27FC236}">
                <a16:creationId xmlns:a16="http://schemas.microsoft.com/office/drawing/2014/main" id="{49795E6A-3772-3015-1B11-C9156511CCCC}"/>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12" name="Text Placeholder 2">
            <a:extLst>
              <a:ext uri="{FF2B5EF4-FFF2-40B4-BE49-F238E27FC236}">
                <a16:creationId xmlns:a16="http://schemas.microsoft.com/office/drawing/2014/main" id="{88F33BF5-04D6-4070-56EF-FA00EE2DA7F6}"/>
              </a:ext>
            </a:extLst>
          </p:cNvPr>
          <p:cNvSpPr>
            <a:spLocks noGrp="1"/>
          </p:cNvSpPr>
          <p:nvPr>
            <p:ph idx="1"/>
          </p:nvPr>
        </p:nvSpPr>
        <p:spPr>
          <a:xfrm>
            <a:off x="514355" y="1126777"/>
            <a:ext cx="3879245" cy="386135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812FF740-FBD1-FBEC-9AEF-4167C00A5E90}"/>
              </a:ext>
            </a:extLst>
          </p:cNvPr>
          <p:cNvSpPr>
            <a:spLocks noGrp="1"/>
          </p:cNvSpPr>
          <p:nvPr>
            <p:ph idx="18" hasCustomPrompt="1"/>
          </p:nvPr>
        </p:nvSpPr>
        <p:spPr>
          <a:xfrm>
            <a:off x="4746877" y="1126777"/>
            <a:ext cx="3879245" cy="386135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Graphic 2">
            <a:extLst>
              <a:ext uri="{FF2B5EF4-FFF2-40B4-BE49-F238E27FC236}">
                <a16:creationId xmlns:a16="http://schemas.microsoft.com/office/drawing/2014/main" id="{A6EC3065-792A-EEA8-F9F9-2BEDB538CFE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1318702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7C66155C-8B58-327B-AC9C-B6201BE288A2}"/>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0" name="Content Placeholder 17">
            <a:extLst>
              <a:ext uri="{FF2B5EF4-FFF2-40B4-BE49-F238E27FC236}">
                <a16:creationId xmlns:a16="http://schemas.microsoft.com/office/drawing/2014/main" id="{A1B743B8-B337-DF2F-F23E-78A4F245BB45}"/>
              </a:ext>
            </a:extLst>
          </p:cNvPr>
          <p:cNvSpPr>
            <a:spLocks noGrp="1"/>
          </p:cNvSpPr>
          <p:nvPr>
            <p:ph sz="quarter" idx="16" hasCustomPrompt="1"/>
          </p:nvPr>
        </p:nvSpPr>
        <p:spPr>
          <a:xfrm>
            <a:off x="4764271" y="893352"/>
            <a:ext cx="3883914" cy="429763"/>
          </a:xfrm>
        </p:spPr>
        <p:txBody>
          <a:bodyPr anchor="b">
            <a:noAutofit/>
          </a:bodyPr>
          <a:lstStyle>
            <a:lvl1pPr marL="0" indent="0">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21" name="Content Placeholder 17">
            <a:extLst>
              <a:ext uri="{FF2B5EF4-FFF2-40B4-BE49-F238E27FC236}">
                <a16:creationId xmlns:a16="http://schemas.microsoft.com/office/drawing/2014/main" id="{B608399D-3543-BD65-D10D-1BC91FE82732}"/>
              </a:ext>
            </a:extLst>
          </p:cNvPr>
          <p:cNvSpPr>
            <a:spLocks noGrp="1"/>
          </p:cNvSpPr>
          <p:nvPr>
            <p:ph sz="quarter" idx="17" hasCustomPrompt="1"/>
          </p:nvPr>
        </p:nvSpPr>
        <p:spPr>
          <a:xfrm>
            <a:off x="505780" y="893352"/>
            <a:ext cx="3883914" cy="429763"/>
          </a:xfrm>
        </p:spPr>
        <p:txBody>
          <a:bodyPr anchor="b">
            <a:noAutofit/>
          </a:bodyPr>
          <a:lstStyle>
            <a:lvl1pPr marL="0" indent="0">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10" name="Title 1">
            <a:extLst>
              <a:ext uri="{FF2B5EF4-FFF2-40B4-BE49-F238E27FC236}">
                <a16:creationId xmlns:a16="http://schemas.microsoft.com/office/drawing/2014/main" id="{EF85D644-D13F-8D5F-1B37-325E815D860F}"/>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C07F7E95-4E6D-D55B-ED2E-FE3B8A2A68D4}"/>
              </a:ext>
            </a:extLst>
          </p:cNvPr>
          <p:cNvSpPr>
            <a:spLocks noGrp="1"/>
          </p:cNvSpPr>
          <p:nvPr>
            <p:ph idx="1"/>
          </p:nvPr>
        </p:nvSpPr>
        <p:spPr>
          <a:xfrm>
            <a:off x="505778"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2630BC1-6B12-B1AE-AD7A-F467575498BE}"/>
              </a:ext>
            </a:extLst>
          </p:cNvPr>
          <p:cNvSpPr>
            <a:spLocks noGrp="1"/>
          </p:cNvSpPr>
          <p:nvPr>
            <p:ph idx="20"/>
          </p:nvPr>
        </p:nvSpPr>
        <p:spPr>
          <a:xfrm>
            <a:off x="4758977"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2F3CFD1F-0B3E-66FC-486F-8E5BE700CB93}"/>
              </a:ext>
            </a:extLst>
          </p:cNvPr>
          <p:cNvGrpSpPr/>
          <p:nvPr userDrawn="1"/>
        </p:nvGrpSpPr>
        <p:grpSpPr>
          <a:xfrm>
            <a:off x="8507819" y="3824074"/>
            <a:ext cx="2373949" cy="2091690"/>
            <a:chOff x="8066494" y="3824074"/>
            <a:chExt cx="2373949" cy="2091690"/>
          </a:xfrm>
        </p:grpSpPr>
        <p:sp>
          <p:nvSpPr>
            <p:cNvPr id="17" name="Freeform 16">
              <a:extLst>
                <a:ext uri="{FF2B5EF4-FFF2-40B4-BE49-F238E27FC236}">
                  <a16:creationId xmlns:a16="http://schemas.microsoft.com/office/drawing/2014/main" id="{76DF1243-EAA8-474F-6695-1EDEAB13B0D5}"/>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26" name="Freeform 25">
              <a:extLst>
                <a:ext uri="{FF2B5EF4-FFF2-40B4-BE49-F238E27FC236}">
                  <a16:creationId xmlns:a16="http://schemas.microsoft.com/office/drawing/2014/main" id="{C1EDFBE6-C6AE-2441-881C-F457EE868547}"/>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27" name="Freeform 26">
              <a:extLst>
                <a:ext uri="{FF2B5EF4-FFF2-40B4-BE49-F238E27FC236}">
                  <a16:creationId xmlns:a16="http://schemas.microsoft.com/office/drawing/2014/main" id="{44C84DC3-31B2-9360-7A7A-D6D3B8AB4E33}"/>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28" name="Freeform 27">
              <a:extLst>
                <a:ext uri="{FF2B5EF4-FFF2-40B4-BE49-F238E27FC236}">
                  <a16:creationId xmlns:a16="http://schemas.microsoft.com/office/drawing/2014/main" id="{56FDA1EB-C8D1-2491-9F81-77067553B812}"/>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31" name="Freeform 30">
              <a:extLst>
                <a:ext uri="{FF2B5EF4-FFF2-40B4-BE49-F238E27FC236}">
                  <a16:creationId xmlns:a16="http://schemas.microsoft.com/office/drawing/2014/main" id="{3473DE10-E999-22BD-4166-6204E911FEB3}"/>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32" name="Freeform 31">
              <a:extLst>
                <a:ext uri="{FF2B5EF4-FFF2-40B4-BE49-F238E27FC236}">
                  <a16:creationId xmlns:a16="http://schemas.microsoft.com/office/drawing/2014/main" id="{FEFA4A82-9BF9-9CE7-6D0C-9A866F053963}"/>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33" name="Freeform 32">
              <a:extLst>
                <a:ext uri="{FF2B5EF4-FFF2-40B4-BE49-F238E27FC236}">
                  <a16:creationId xmlns:a16="http://schemas.microsoft.com/office/drawing/2014/main" id="{420E0E65-32D0-9F83-EDD3-2837794C2928}"/>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34" name="Group 33">
            <a:extLst>
              <a:ext uri="{FF2B5EF4-FFF2-40B4-BE49-F238E27FC236}">
                <a16:creationId xmlns:a16="http://schemas.microsoft.com/office/drawing/2014/main" id="{28E906DD-6B80-59DF-67B8-91C8E9E86CDD}"/>
              </a:ext>
            </a:extLst>
          </p:cNvPr>
          <p:cNvGrpSpPr/>
          <p:nvPr userDrawn="1"/>
        </p:nvGrpSpPr>
        <p:grpSpPr>
          <a:xfrm>
            <a:off x="0" y="5332579"/>
            <a:ext cx="395842" cy="291973"/>
            <a:chOff x="981419" y="5247231"/>
            <a:chExt cx="579552" cy="427478"/>
          </a:xfrm>
        </p:grpSpPr>
        <p:sp>
          <p:nvSpPr>
            <p:cNvPr id="35" name="Oval 34">
              <a:extLst>
                <a:ext uri="{FF2B5EF4-FFF2-40B4-BE49-F238E27FC236}">
                  <a16:creationId xmlns:a16="http://schemas.microsoft.com/office/drawing/2014/main" id="{55B4F34E-0C44-8C32-85EC-0F0DF78FC5EE}"/>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36" name="Oval 35">
              <a:extLst>
                <a:ext uri="{FF2B5EF4-FFF2-40B4-BE49-F238E27FC236}">
                  <a16:creationId xmlns:a16="http://schemas.microsoft.com/office/drawing/2014/main" id="{A6641321-B412-39EB-C8FE-F2FD10CCA0C9}"/>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37" name="Oval 36">
              <a:extLst>
                <a:ext uri="{FF2B5EF4-FFF2-40B4-BE49-F238E27FC236}">
                  <a16:creationId xmlns:a16="http://schemas.microsoft.com/office/drawing/2014/main" id="{C88F713E-CDEE-19EF-7834-4A13996D0743}"/>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38" name="Oval 37">
              <a:extLst>
                <a:ext uri="{FF2B5EF4-FFF2-40B4-BE49-F238E27FC236}">
                  <a16:creationId xmlns:a16="http://schemas.microsoft.com/office/drawing/2014/main" id="{E3A6BDE1-53DB-06FF-831E-8D0366656AEC}"/>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39" name="Oval 38">
              <a:extLst>
                <a:ext uri="{FF2B5EF4-FFF2-40B4-BE49-F238E27FC236}">
                  <a16:creationId xmlns:a16="http://schemas.microsoft.com/office/drawing/2014/main" id="{3DFC3551-E2BB-1A69-1372-B2C9DC392299}"/>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40" name="Oval 39">
              <a:extLst>
                <a:ext uri="{FF2B5EF4-FFF2-40B4-BE49-F238E27FC236}">
                  <a16:creationId xmlns:a16="http://schemas.microsoft.com/office/drawing/2014/main" id="{9AD6B714-559A-058B-AD33-F0D90D917A41}"/>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FB2D686A-D951-C9B9-B9EF-CF0FE2171075}"/>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D8516A38-1F28-E658-53E4-87480ABC6F2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991791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AFA1FDCA-60D9-6D9C-D723-F7030E481909}"/>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6" name="Content Placeholder 17">
            <a:extLst>
              <a:ext uri="{FF2B5EF4-FFF2-40B4-BE49-F238E27FC236}">
                <a16:creationId xmlns:a16="http://schemas.microsoft.com/office/drawing/2014/main" id="{9F5DB098-58A5-8414-6732-A5D58C766C39}"/>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2" name="Text Placeholder 2">
            <a:extLst>
              <a:ext uri="{FF2B5EF4-FFF2-40B4-BE49-F238E27FC236}">
                <a16:creationId xmlns:a16="http://schemas.microsoft.com/office/drawing/2014/main" id="{4BD5E91A-451E-7143-2AC9-289E6ED771A3}"/>
              </a:ext>
            </a:extLst>
          </p:cNvPr>
          <p:cNvSpPr>
            <a:spLocks noGrp="1"/>
          </p:cNvSpPr>
          <p:nvPr>
            <p:ph idx="1"/>
          </p:nvPr>
        </p:nvSpPr>
        <p:spPr>
          <a:xfrm>
            <a:off x="505779" y="1436885"/>
            <a:ext cx="3073240"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8E339D23-4128-A0CA-9FC4-B180C1597D0D}"/>
              </a:ext>
            </a:extLst>
          </p:cNvPr>
          <p:cNvSpPr>
            <a:spLocks noGrp="1"/>
          </p:cNvSpPr>
          <p:nvPr>
            <p:ph idx="21"/>
          </p:nvPr>
        </p:nvSpPr>
        <p:spPr>
          <a:xfrm>
            <a:off x="3872706" y="1436885"/>
            <a:ext cx="4765513"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A9B87EBE-4B4B-4082-30C4-4B1FAFC17C6E}"/>
              </a:ext>
            </a:extLst>
          </p:cNvPr>
          <p:cNvGrpSpPr/>
          <p:nvPr userDrawn="1"/>
        </p:nvGrpSpPr>
        <p:grpSpPr>
          <a:xfrm>
            <a:off x="8507819" y="3824074"/>
            <a:ext cx="2373949" cy="2091690"/>
            <a:chOff x="8066494" y="3824074"/>
            <a:chExt cx="2373949" cy="2091690"/>
          </a:xfrm>
        </p:grpSpPr>
        <p:sp>
          <p:nvSpPr>
            <p:cNvPr id="8" name="Freeform 7">
              <a:extLst>
                <a:ext uri="{FF2B5EF4-FFF2-40B4-BE49-F238E27FC236}">
                  <a16:creationId xmlns:a16="http://schemas.microsoft.com/office/drawing/2014/main" id="{20D1FDE7-1D1C-DDFE-C787-B0F69AB4919A}"/>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9" name="Freeform 8">
              <a:extLst>
                <a:ext uri="{FF2B5EF4-FFF2-40B4-BE49-F238E27FC236}">
                  <a16:creationId xmlns:a16="http://schemas.microsoft.com/office/drawing/2014/main" id="{1B41AF07-66D0-69E6-6B01-534F7D5B1F07}"/>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accent5">
                  <a:lumMod val="60000"/>
                  <a:lumOff val="40000"/>
                </a:schemeClr>
              </a:solidFill>
              <a:prstDash val="solid"/>
              <a:miter/>
            </a:ln>
          </p:spPr>
          <p:txBody>
            <a:bodyPr/>
            <a:lstStyle/>
            <a:p>
              <a:endParaRPr lang="en-US"/>
            </a:p>
          </p:txBody>
        </p:sp>
        <p:sp>
          <p:nvSpPr>
            <p:cNvPr id="10" name="Freeform 9">
              <a:extLst>
                <a:ext uri="{FF2B5EF4-FFF2-40B4-BE49-F238E27FC236}">
                  <a16:creationId xmlns:a16="http://schemas.microsoft.com/office/drawing/2014/main" id="{E1A380DE-E949-B583-6B18-321B97E357DF}"/>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accent5">
                  <a:lumMod val="60000"/>
                  <a:lumOff val="40000"/>
                </a:schemeClr>
              </a:solidFill>
              <a:prstDash val="solid"/>
              <a:miter/>
            </a:ln>
          </p:spPr>
          <p:txBody>
            <a:bodyPr/>
            <a:lstStyle/>
            <a:p>
              <a:endParaRPr lang="en-US"/>
            </a:p>
          </p:txBody>
        </p:sp>
        <p:sp>
          <p:nvSpPr>
            <p:cNvPr id="11" name="Freeform 10">
              <a:extLst>
                <a:ext uri="{FF2B5EF4-FFF2-40B4-BE49-F238E27FC236}">
                  <a16:creationId xmlns:a16="http://schemas.microsoft.com/office/drawing/2014/main" id="{7DA338B3-77DD-1738-80FC-72685B91087B}"/>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accent5">
                  <a:lumMod val="60000"/>
                  <a:lumOff val="40000"/>
                </a:schemeClr>
              </a:solidFill>
              <a:prstDash val="solid"/>
              <a:miter/>
            </a:ln>
          </p:spPr>
          <p:txBody>
            <a:bodyPr/>
            <a:lstStyle/>
            <a:p>
              <a:endParaRPr lang="en-US"/>
            </a:p>
          </p:txBody>
        </p:sp>
        <p:sp>
          <p:nvSpPr>
            <p:cNvPr id="12" name="Freeform 11">
              <a:extLst>
                <a:ext uri="{FF2B5EF4-FFF2-40B4-BE49-F238E27FC236}">
                  <a16:creationId xmlns:a16="http://schemas.microsoft.com/office/drawing/2014/main" id="{0E3F96BD-FA2B-A3A8-2E3A-37D057C80AA1}"/>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accent5">
                  <a:lumMod val="60000"/>
                  <a:lumOff val="40000"/>
                </a:schemeClr>
              </a:solidFill>
              <a:prstDash val="solid"/>
              <a:miter/>
            </a:ln>
          </p:spPr>
          <p:txBody>
            <a:bodyPr/>
            <a:lstStyle/>
            <a:p>
              <a:endParaRPr lang="en-US"/>
            </a:p>
          </p:txBody>
        </p:sp>
        <p:sp>
          <p:nvSpPr>
            <p:cNvPr id="13" name="Freeform 12">
              <a:extLst>
                <a:ext uri="{FF2B5EF4-FFF2-40B4-BE49-F238E27FC236}">
                  <a16:creationId xmlns:a16="http://schemas.microsoft.com/office/drawing/2014/main" id="{6A6738CE-3CF0-34E4-FD8F-90B8293F7FE6}"/>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accent5">
                  <a:lumMod val="60000"/>
                  <a:lumOff val="40000"/>
                </a:schemeClr>
              </a:solidFill>
              <a:prstDash val="solid"/>
              <a:miter/>
            </a:ln>
          </p:spPr>
          <p:txBody>
            <a:bodyPr/>
            <a:lstStyle/>
            <a:p>
              <a:endParaRPr lang="en-US"/>
            </a:p>
          </p:txBody>
        </p:sp>
        <p:sp>
          <p:nvSpPr>
            <p:cNvPr id="14" name="Freeform 13">
              <a:extLst>
                <a:ext uri="{FF2B5EF4-FFF2-40B4-BE49-F238E27FC236}">
                  <a16:creationId xmlns:a16="http://schemas.microsoft.com/office/drawing/2014/main" id="{FBBE72DF-AB8E-802D-AF53-DEA77DD82CAC}"/>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15" name="Group 14">
            <a:extLst>
              <a:ext uri="{FF2B5EF4-FFF2-40B4-BE49-F238E27FC236}">
                <a16:creationId xmlns:a16="http://schemas.microsoft.com/office/drawing/2014/main" id="{B2607B75-95F5-2EC2-F335-B37597FB21D7}"/>
              </a:ext>
            </a:extLst>
          </p:cNvPr>
          <p:cNvGrpSpPr/>
          <p:nvPr userDrawn="1"/>
        </p:nvGrpSpPr>
        <p:grpSpPr>
          <a:xfrm>
            <a:off x="0" y="5332579"/>
            <a:ext cx="395842" cy="291973"/>
            <a:chOff x="981419" y="5247231"/>
            <a:chExt cx="579552" cy="427478"/>
          </a:xfrm>
        </p:grpSpPr>
        <p:sp>
          <p:nvSpPr>
            <p:cNvPr id="17" name="Oval 16">
              <a:extLst>
                <a:ext uri="{FF2B5EF4-FFF2-40B4-BE49-F238E27FC236}">
                  <a16:creationId xmlns:a16="http://schemas.microsoft.com/office/drawing/2014/main" id="{AAE164A8-CF3D-077F-4F35-E1F98F034BA6}"/>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18" name="Oval 17">
              <a:extLst>
                <a:ext uri="{FF2B5EF4-FFF2-40B4-BE49-F238E27FC236}">
                  <a16:creationId xmlns:a16="http://schemas.microsoft.com/office/drawing/2014/main" id="{55686C95-79D0-856C-FAC4-B3EBD9C01BC0}"/>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19" name="Oval 18">
              <a:extLst>
                <a:ext uri="{FF2B5EF4-FFF2-40B4-BE49-F238E27FC236}">
                  <a16:creationId xmlns:a16="http://schemas.microsoft.com/office/drawing/2014/main" id="{B43CDCC0-2D4F-621E-59A2-B111A99AAAE5}"/>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20" name="Oval 19">
              <a:extLst>
                <a:ext uri="{FF2B5EF4-FFF2-40B4-BE49-F238E27FC236}">
                  <a16:creationId xmlns:a16="http://schemas.microsoft.com/office/drawing/2014/main" id="{85269970-CFAE-A704-BC5C-88EC6ABAFBBD}"/>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21" name="Oval 20">
              <a:extLst>
                <a:ext uri="{FF2B5EF4-FFF2-40B4-BE49-F238E27FC236}">
                  <a16:creationId xmlns:a16="http://schemas.microsoft.com/office/drawing/2014/main" id="{CEECED4C-177E-7AC1-09D7-99887207F8A7}"/>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22" name="Oval 21">
              <a:extLst>
                <a:ext uri="{FF2B5EF4-FFF2-40B4-BE49-F238E27FC236}">
                  <a16:creationId xmlns:a16="http://schemas.microsoft.com/office/drawing/2014/main" id="{CDBC658D-22F8-46AA-6C94-B6416F792CBB}"/>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63489A6-03D3-A4AD-C163-98C3699F7D4C}"/>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E3687E3D-6862-9552-8C9D-3452D341E94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669551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pic>
        <p:nvPicPr>
          <p:cNvPr id="6" name="Picture 5" descr="A black and grey background&#10;&#10;AI-generated content may be incorrect.">
            <a:extLst>
              <a:ext uri="{FF2B5EF4-FFF2-40B4-BE49-F238E27FC236}">
                <a16:creationId xmlns:a16="http://schemas.microsoft.com/office/drawing/2014/main" id="{19119B54-0C09-3F18-05A0-90827E7CEEB2}"/>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3" name="Picture Placeholder 2">
            <a:extLst>
              <a:ext uri="{FF2B5EF4-FFF2-40B4-BE49-F238E27FC236}">
                <a16:creationId xmlns:a16="http://schemas.microsoft.com/office/drawing/2014/main" id="{47A95277-99B8-E7A7-7158-0248B41ED574}"/>
              </a:ext>
            </a:extLst>
          </p:cNvPr>
          <p:cNvSpPr>
            <a:spLocks noGrp="1"/>
          </p:cNvSpPr>
          <p:nvPr>
            <p:ph type="pic" sz="quarter" idx="19"/>
          </p:nvPr>
        </p:nvSpPr>
        <p:spPr>
          <a:xfrm>
            <a:off x="3879217" y="973093"/>
            <a:ext cx="4758371" cy="4210091"/>
          </a:xfrm>
        </p:spPr>
        <p:txBody>
          <a:bodyPr/>
          <a:lstStyle/>
          <a:p>
            <a:endParaRPr lang="en-US"/>
          </a:p>
        </p:txBody>
      </p:sp>
      <p:sp>
        <p:nvSpPr>
          <p:cNvPr id="9" name="Content Placeholder 17">
            <a:extLst>
              <a:ext uri="{FF2B5EF4-FFF2-40B4-BE49-F238E27FC236}">
                <a16:creationId xmlns:a16="http://schemas.microsoft.com/office/drawing/2014/main" id="{C80798FC-A7CE-99C2-9770-70B8C1761AA0}"/>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4" name="Text Placeholder 2">
            <a:extLst>
              <a:ext uri="{FF2B5EF4-FFF2-40B4-BE49-F238E27FC236}">
                <a16:creationId xmlns:a16="http://schemas.microsoft.com/office/drawing/2014/main" id="{C4D67D4A-421C-D25F-1897-A8532DF56499}"/>
              </a:ext>
            </a:extLst>
          </p:cNvPr>
          <p:cNvSpPr>
            <a:spLocks noGrp="1"/>
          </p:cNvSpPr>
          <p:nvPr>
            <p:ph idx="1"/>
          </p:nvPr>
        </p:nvSpPr>
        <p:spPr>
          <a:xfrm>
            <a:off x="505779" y="1436885"/>
            <a:ext cx="3073240" cy="37462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6" name="Group 15">
            <a:extLst>
              <a:ext uri="{FF2B5EF4-FFF2-40B4-BE49-F238E27FC236}">
                <a16:creationId xmlns:a16="http://schemas.microsoft.com/office/drawing/2014/main" id="{E328A126-D7E6-B652-5083-74ACD3D52022}"/>
              </a:ext>
            </a:extLst>
          </p:cNvPr>
          <p:cNvGrpSpPr/>
          <p:nvPr userDrawn="1"/>
        </p:nvGrpSpPr>
        <p:grpSpPr>
          <a:xfrm>
            <a:off x="0" y="5332579"/>
            <a:ext cx="395842" cy="291973"/>
            <a:chOff x="981419" y="5247231"/>
            <a:chExt cx="579552" cy="427478"/>
          </a:xfrm>
        </p:grpSpPr>
        <p:sp>
          <p:nvSpPr>
            <p:cNvPr id="17" name="Oval 16">
              <a:extLst>
                <a:ext uri="{FF2B5EF4-FFF2-40B4-BE49-F238E27FC236}">
                  <a16:creationId xmlns:a16="http://schemas.microsoft.com/office/drawing/2014/main" id="{0A6ABDD2-C083-E6E2-AAAF-28DA207CCAEC}"/>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18" name="Oval 17">
              <a:extLst>
                <a:ext uri="{FF2B5EF4-FFF2-40B4-BE49-F238E27FC236}">
                  <a16:creationId xmlns:a16="http://schemas.microsoft.com/office/drawing/2014/main" id="{77DD7B4F-7DB1-3E0A-5F5B-F613AAA4B5ED}"/>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19" name="Oval 18">
              <a:extLst>
                <a:ext uri="{FF2B5EF4-FFF2-40B4-BE49-F238E27FC236}">
                  <a16:creationId xmlns:a16="http://schemas.microsoft.com/office/drawing/2014/main" id="{8BD8C0E1-870F-B4CD-1ACE-CD0E2424C8B6}"/>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20" name="Oval 19">
              <a:extLst>
                <a:ext uri="{FF2B5EF4-FFF2-40B4-BE49-F238E27FC236}">
                  <a16:creationId xmlns:a16="http://schemas.microsoft.com/office/drawing/2014/main" id="{C10DA55B-4A23-2413-5CE5-94A97F8207D1}"/>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21" name="Oval 20">
              <a:extLst>
                <a:ext uri="{FF2B5EF4-FFF2-40B4-BE49-F238E27FC236}">
                  <a16:creationId xmlns:a16="http://schemas.microsoft.com/office/drawing/2014/main" id="{3714FF1C-EE81-BFEB-68B8-25975C9E49CB}"/>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22" name="Oval 21">
              <a:extLst>
                <a:ext uri="{FF2B5EF4-FFF2-40B4-BE49-F238E27FC236}">
                  <a16:creationId xmlns:a16="http://schemas.microsoft.com/office/drawing/2014/main" id="{E3894A86-30E4-2BEE-8FDD-410CB6CAED48}"/>
                </a:ext>
              </a:extLst>
            </p:cNvPr>
            <p:cNvSpPr/>
            <p:nvPr userDrawn="1"/>
          </p:nvSpPr>
          <p:spPr>
            <a:xfrm>
              <a:off x="1133493" y="5247231"/>
              <a:ext cx="427478" cy="427478"/>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183B8B0F-1B24-93B4-6DEF-23D19A8249B2}"/>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029EC03B-9E03-7F6F-1776-41122E84721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402905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descr="A black and grey background&#10;&#10;AI-generated content may be incorrect.">
            <a:extLst>
              <a:ext uri="{FF2B5EF4-FFF2-40B4-BE49-F238E27FC236}">
                <a16:creationId xmlns:a16="http://schemas.microsoft.com/office/drawing/2014/main" id="{3B6B183C-D755-C9A7-1160-1E59E7C90A0D}"/>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Tree>
    <p:extLst>
      <p:ext uri="{BB962C8B-B14F-4D97-AF65-F5344CB8AC3E}">
        <p14:creationId xmlns:p14="http://schemas.microsoft.com/office/powerpoint/2010/main" val="4053458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Alt">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2" name="Picture 1" descr="A black and grey background&#10;&#10;AI-generated content may be incorrect.">
            <a:extLst>
              <a:ext uri="{FF2B5EF4-FFF2-40B4-BE49-F238E27FC236}">
                <a16:creationId xmlns:a16="http://schemas.microsoft.com/office/drawing/2014/main" id="{6B5997FE-1122-CC9C-5D54-B99C253BF219}"/>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Tree>
    <p:extLst>
      <p:ext uri="{BB962C8B-B14F-4D97-AF65-F5344CB8AC3E}">
        <p14:creationId xmlns:p14="http://schemas.microsoft.com/office/powerpoint/2010/main" val="535004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3" descr="A black and grey background&#10;&#10;AI-generated content may be incorrect.">
            <a:extLst>
              <a:ext uri="{FF2B5EF4-FFF2-40B4-BE49-F238E27FC236}">
                <a16:creationId xmlns:a16="http://schemas.microsoft.com/office/drawing/2014/main" id="{7BD1F8E2-A6FA-5BF0-C30C-607B991B6008}"/>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Avenir Medium" panose="02000503020000020003" pitchFamily="2" charset="0"/>
              </a:defRPr>
            </a:lvl1pPr>
          </a:lstStyle>
          <a:p>
            <a:r>
              <a:rPr lang="en-US" dirty="0"/>
              <a:t>Click to edit title style</a:t>
            </a:r>
          </a:p>
        </p:txBody>
      </p:sp>
      <p:sp>
        <p:nvSpPr>
          <p:cNvPr id="5" name="Freeform 4">
            <a:extLst>
              <a:ext uri="{FF2B5EF4-FFF2-40B4-BE49-F238E27FC236}">
                <a16:creationId xmlns:a16="http://schemas.microsoft.com/office/drawing/2014/main" id="{95F185EA-1F37-1F75-75B3-F75A5E5681A8}"/>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6" name="Graphic 5">
            <a:extLst>
              <a:ext uri="{FF2B5EF4-FFF2-40B4-BE49-F238E27FC236}">
                <a16:creationId xmlns:a16="http://schemas.microsoft.com/office/drawing/2014/main" id="{4B7E5BBE-35F1-77A0-6092-86F3060D7B4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2364" y="246923"/>
            <a:ext cx="800100" cy="147905"/>
          </a:xfrm>
          <a:prstGeom prst="rect">
            <a:avLst/>
          </a:prstGeom>
        </p:spPr>
      </p:pic>
    </p:spTree>
    <p:extLst>
      <p:ext uri="{BB962C8B-B14F-4D97-AF65-F5344CB8AC3E}">
        <p14:creationId xmlns:p14="http://schemas.microsoft.com/office/powerpoint/2010/main" val="31363771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Alt">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5" name="Picture 4" descr="A black and grey background&#10;&#10;AI-generated content may be incorrect.">
            <a:extLst>
              <a:ext uri="{FF2B5EF4-FFF2-40B4-BE49-F238E27FC236}">
                <a16:creationId xmlns:a16="http://schemas.microsoft.com/office/drawing/2014/main" id="{8E41ED77-747F-D3C1-B1DE-93F27B89CCA8}"/>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1" y="0"/>
            <a:ext cx="9144001" cy="5715000"/>
          </a:xfrm>
          <a:prstGeom prst="rect">
            <a:avLst/>
          </a:prstGeom>
        </p:spPr>
      </p:pic>
      <p:sp>
        <p:nvSpPr>
          <p:cNvPr id="2" name="Title 1">
            <a:extLst>
              <a:ext uri="{FF2B5EF4-FFF2-40B4-BE49-F238E27FC236}">
                <a16:creationId xmlns:a16="http://schemas.microsoft.com/office/drawing/2014/main" id="{6F53390C-ED24-690C-8297-D07CDCD87DE5}"/>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Avenir Medium" panose="02000503020000020003" pitchFamily="2" charset="0"/>
              </a:defRPr>
            </a:lvl1pPr>
          </a:lstStyle>
          <a:p>
            <a:r>
              <a:rPr lang="en-US" dirty="0"/>
              <a:t>Click to edit title style</a:t>
            </a:r>
          </a:p>
        </p:txBody>
      </p:sp>
      <p:sp>
        <p:nvSpPr>
          <p:cNvPr id="3" name="Freeform 2">
            <a:extLst>
              <a:ext uri="{FF2B5EF4-FFF2-40B4-BE49-F238E27FC236}">
                <a16:creationId xmlns:a16="http://schemas.microsoft.com/office/drawing/2014/main" id="{7FD7D6FD-8987-FDE0-8D23-AB91CFB5612A}"/>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4" name="Graphic 3">
            <a:extLst>
              <a:ext uri="{FF2B5EF4-FFF2-40B4-BE49-F238E27FC236}">
                <a16:creationId xmlns:a16="http://schemas.microsoft.com/office/drawing/2014/main" id="{873AAFEB-B52D-6244-BB20-13A3BD76038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1665" y="246955"/>
            <a:ext cx="800100" cy="147906"/>
          </a:xfrm>
          <a:prstGeom prst="rect">
            <a:avLst/>
          </a:prstGeom>
        </p:spPr>
      </p:pic>
    </p:spTree>
    <p:extLst>
      <p:ext uri="{BB962C8B-B14F-4D97-AF65-F5344CB8AC3E}">
        <p14:creationId xmlns:p14="http://schemas.microsoft.com/office/powerpoint/2010/main" val="1167332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ong Title Slide _No Glass">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6BB4760-7455-2638-2BFA-0192A6EAAF38}"/>
              </a:ext>
            </a:extLst>
          </p:cNvPr>
          <p:cNvSpPr/>
          <p:nvPr userDrawn="1"/>
        </p:nvSpPr>
        <p:spPr>
          <a:xfrm>
            <a:off x="-1" y="0"/>
            <a:ext cx="9144000" cy="5714999"/>
          </a:xfrm>
          <a:prstGeom prst="rect">
            <a:avLst/>
          </a:prstGeom>
          <a:gradFill>
            <a:gsLst>
              <a:gs pos="0">
                <a:schemeClr val="bg1">
                  <a:lumMod val="75000"/>
                  <a:lumOff val="25000"/>
                </a:schemeClr>
              </a:gs>
              <a:gs pos="35000">
                <a:schemeClr val="bg1">
                  <a:lumMod val="90000"/>
                  <a:lumOff val="10000"/>
                </a:schemeClr>
              </a:gs>
              <a:gs pos="100000">
                <a:schemeClr val="bg1"/>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black background with white spots&#10;&#10;AI-generated content may be incorrect.">
            <a:extLst>
              <a:ext uri="{FF2B5EF4-FFF2-40B4-BE49-F238E27FC236}">
                <a16:creationId xmlns:a16="http://schemas.microsoft.com/office/drawing/2014/main" id="{A3FEAA7F-A14B-9629-175D-299E169A124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2"/>
            <a:ext cx="9144000" cy="5714999"/>
          </a:xfrm>
          <a:prstGeom prst="rect">
            <a:avLst/>
          </a:prstGeom>
        </p:spPr>
      </p:pic>
      <p:pic>
        <p:nvPicPr>
          <p:cNvPr id="35" name="Picture 34" descr="A close up of a wall&#10;&#10;AI-generated content may be incorrect.">
            <a:extLst>
              <a:ext uri="{FF2B5EF4-FFF2-40B4-BE49-F238E27FC236}">
                <a16:creationId xmlns:a16="http://schemas.microsoft.com/office/drawing/2014/main" id="{2C6CD688-E381-6063-DC14-8D9CD7754704}"/>
              </a:ext>
            </a:extLst>
          </p:cNvPr>
          <p:cNvPicPr>
            <a:picLocks noChangeAspect="1"/>
          </p:cNvPicPr>
          <p:nvPr userDrawn="1"/>
        </p:nvPicPr>
        <p:blipFill>
          <a:blip r:embed="rId4" cstate="screen">
            <a:extLst>
              <a:ext uri="{28A0092B-C50C-407E-A947-70E740481C1C}">
                <a14:useLocalDpi xmlns:a14="http://schemas.microsoft.com/office/drawing/2010/main"/>
              </a:ext>
            </a:extLst>
          </a:blip>
          <a:srcRect l="-7"/>
          <a:stretch>
            <a:fillRect/>
          </a:stretch>
        </p:blipFill>
        <p:spPr>
          <a:xfrm>
            <a:off x="7189113" y="0"/>
            <a:ext cx="1954887" cy="5714998"/>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6345326" cy="1432474"/>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6345326" cy="324799"/>
          </a:xfrm>
        </p:spPr>
        <p:txBody>
          <a:bodyPr/>
          <a:lstStyle>
            <a:lvl1pPr marL="0" indent="-173736">
              <a:spcBef>
                <a:spcPts val="600"/>
              </a:spcBef>
              <a:spcAft>
                <a:spcPts val="600"/>
              </a:spcAft>
              <a:buNone/>
              <a:defRPr b="0" i="0" spc="-50" baseline="0">
                <a:solidFill>
                  <a:schemeClr val="accent2"/>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Sub-title</a:t>
            </a:r>
          </a:p>
        </p:txBody>
      </p:sp>
      <p:sp>
        <p:nvSpPr>
          <p:cNvPr id="43" name="Text Placeholder 10">
            <a:extLst>
              <a:ext uri="{FF2B5EF4-FFF2-40B4-BE49-F238E27FC236}">
                <a16:creationId xmlns:a16="http://schemas.microsoft.com/office/drawing/2014/main" id="{983E26B2-22CE-FA84-3496-71E03D0D8351}"/>
              </a:ext>
            </a:extLst>
          </p:cNvPr>
          <p:cNvSpPr>
            <a:spLocks noGrp="1"/>
          </p:cNvSpPr>
          <p:nvPr>
            <p:ph type="body" sz="quarter" idx="14" hasCustomPrompt="1"/>
          </p:nvPr>
        </p:nvSpPr>
        <p:spPr>
          <a:xfrm>
            <a:off x="725423" y="3756568"/>
            <a:ext cx="6345326" cy="415382"/>
          </a:xfrm>
        </p:spPr>
        <p:txBody>
          <a:bodyPr>
            <a:normAutofit/>
          </a:bodyPr>
          <a:lstStyle>
            <a:lvl1pPr marL="0" indent="-173736">
              <a:spcBef>
                <a:spcPts val="600"/>
              </a:spcBef>
              <a:spcAft>
                <a:spcPts val="600"/>
              </a:spcAft>
              <a:buNone/>
              <a:defRPr sz="1600" b="0" i="1" spc="-50" baseline="0">
                <a:solidFill>
                  <a:schemeClr val="tx1"/>
                </a:solidFill>
                <a:latin typeface="Avenir Light Oblique" panose="020B0402020203090204" pitchFamily="34" charset="77"/>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Sub-line</a:t>
            </a:r>
          </a:p>
        </p:txBody>
      </p:sp>
      <p:pic>
        <p:nvPicPr>
          <p:cNvPr id="5" name="Graphic 4">
            <a:extLst>
              <a:ext uri="{FF2B5EF4-FFF2-40B4-BE49-F238E27FC236}">
                <a16:creationId xmlns:a16="http://schemas.microsoft.com/office/drawing/2014/main" id="{E01CFDD7-53B1-B081-490D-8AB42858B93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56134" y="1168276"/>
            <a:ext cx="1359239" cy="251267"/>
          </a:xfrm>
          <a:prstGeom prst="rect">
            <a:avLst/>
          </a:prstGeom>
        </p:spPr>
      </p:pic>
    </p:spTree>
    <p:extLst>
      <p:ext uri="{BB962C8B-B14F-4D97-AF65-F5344CB8AC3E}">
        <p14:creationId xmlns:p14="http://schemas.microsoft.com/office/powerpoint/2010/main" val="2172321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6" name="Picture 5" descr="A black background with white spots&#10;&#10;AI-generated content may be incorrect.">
            <a:extLst>
              <a:ext uri="{FF2B5EF4-FFF2-40B4-BE49-F238E27FC236}">
                <a16:creationId xmlns:a16="http://schemas.microsoft.com/office/drawing/2014/main" id="{05DEE36F-87B6-646A-CCF8-6E41AB884DA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tx1"/>
                </a:solidFill>
                <a:latin typeface="Avenir Medium" panose="02000503020000020003" pitchFamily="2"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2"/>
                </a:solidFill>
                <a:latin typeface="Avenir Book" panose="02000503020000020003"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grpSp>
        <p:nvGrpSpPr>
          <p:cNvPr id="31" name="Group 30">
            <a:extLst>
              <a:ext uri="{FF2B5EF4-FFF2-40B4-BE49-F238E27FC236}">
                <a16:creationId xmlns:a16="http://schemas.microsoft.com/office/drawing/2014/main" id="{1144E097-E30B-4A2B-881B-3A5D58E40814}"/>
              </a:ext>
            </a:extLst>
          </p:cNvPr>
          <p:cNvGrpSpPr/>
          <p:nvPr userDrawn="1"/>
        </p:nvGrpSpPr>
        <p:grpSpPr>
          <a:xfrm>
            <a:off x="400203" y="286881"/>
            <a:ext cx="3447433" cy="1731146"/>
            <a:chOff x="400203" y="286881"/>
            <a:chExt cx="3447433" cy="1731146"/>
          </a:xfrm>
        </p:grpSpPr>
        <p:sp>
          <p:nvSpPr>
            <p:cNvPr id="22" name="Freeform 21">
              <a:extLst>
                <a:ext uri="{FF2B5EF4-FFF2-40B4-BE49-F238E27FC236}">
                  <a16:creationId xmlns:a16="http://schemas.microsoft.com/office/drawing/2014/main" id="{6278DD26-21E2-6C57-94EB-C62B02D2597A}"/>
                </a:ext>
              </a:extLst>
            </p:cNvPr>
            <p:cNvSpPr/>
            <p:nvPr/>
          </p:nvSpPr>
          <p:spPr>
            <a:xfrm rot="5400000">
              <a:off x="2116953" y="285942"/>
              <a:ext cx="1729043" cy="1732322"/>
            </a:xfrm>
            <a:custGeom>
              <a:avLst/>
              <a:gdLst>
                <a:gd name="csX0" fmla="*/ 715350 w 1428961"/>
                <a:gd name="csY0" fmla="*/ 1431672 h 1431671"/>
                <a:gd name="csX1" fmla="*/ 685230 w 1428961"/>
                <a:gd name="csY1" fmla="*/ 1431092 h 1431671"/>
                <a:gd name="csX2" fmla="*/ 665536 w 1428961"/>
                <a:gd name="csY2" fmla="*/ 1429933 h 1431671"/>
                <a:gd name="csX3" fmla="*/ 666694 w 1428961"/>
                <a:gd name="csY3" fmla="*/ 1411095 h 1431671"/>
                <a:gd name="csX4" fmla="*/ 685809 w 1428961"/>
                <a:gd name="csY4" fmla="*/ 1412255 h 1431671"/>
                <a:gd name="csX5" fmla="*/ 751262 w 1428961"/>
                <a:gd name="csY5" fmla="*/ 1411965 h 1431671"/>
                <a:gd name="csX6" fmla="*/ 752131 w 1428961"/>
                <a:gd name="csY6" fmla="*/ 1430802 h 1431671"/>
                <a:gd name="csX7" fmla="*/ 715060 w 1428961"/>
                <a:gd name="csY7" fmla="*/ 1431672 h 1431671"/>
                <a:gd name="csX8" fmla="*/ 838726 w 1428961"/>
                <a:gd name="csY8" fmla="*/ 1420949 h 1431671"/>
                <a:gd name="csX9" fmla="*/ 835540 w 1428961"/>
                <a:gd name="csY9" fmla="*/ 1402401 h 1431671"/>
                <a:gd name="csX10" fmla="*/ 917791 w 1428961"/>
                <a:gd name="csY10" fmla="*/ 1382694 h 1431671"/>
                <a:gd name="csX11" fmla="*/ 923294 w 1428961"/>
                <a:gd name="csY11" fmla="*/ 1400662 h 1431671"/>
                <a:gd name="csX12" fmla="*/ 838726 w 1428961"/>
                <a:gd name="csY12" fmla="*/ 1420949 h 1431671"/>
                <a:gd name="csX13" fmla="*/ 579231 w 1428961"/>
                <a:gd name="csY13" fmla="*/ 1418630 h 1431671"/>
                <a:gd name="csX14" fmla="*/ 494953 w 1428961"/>
                <a:gd name="csY14" fmla="*/ 1397185 h 1431671"/>
                <a:gd name="csX15" fmla="*/ 500745 w 1428961"/>
                <a:gd name="csY15" fmla="*/ 1379216 h 1431671"/>
                <a:gd name="csX16" fmla="*/ 582706 w 1428961"/>
                <a:gd name="csY16" fmla="*/ 1400083 h 1431671"/>
                <a:gd name="csX17" fmla="*/ 579231 w 1428961"/>
                <a:gd name="csY17" fmla="*/ 1418630 h 1431671"/>
                <a:gd name="csX18" fmla="*/ 1004675 w 1428961"/>
                <a:gd name="csY18" fmla="*/ 1370522 h 1431671"/>
                <a:gd name="csX19" fmla="*/ 997145 w 1428961"/>
                <a:gd name="csY19" fmla="*/ 1353424 h 1431671"/>
                <a:gd name="csX20" fmla="*/ 1072156 w 1428961"/>
                <a:gd name="csY20" fmla="*/ 1314300 h 1431671"/>
                <a:gd name="csX21" fmla="*/ 1081713 w 1428961"/>
                <a:gd name="csY21" fmla="*/ 1330529 h 1431671"/>
                <a:gd name="csX22" fmla="*/ 1004675 w 1428961"/>
                <a:gd name="csY22" fmla="*/ 1370522 h 1431671"/>
                <a:gd name="csX23" fmla="*/ 414150 w 1428961"/>
                <a:gd name="csY23" fmla="*/ 1365596 h 1431671"/>
                <a:gd name="csX24" fmla="*/ 337691 w 1428961"/>
                <a:gd name="csY24" fmla="*/ 1324153 h 1431671"/>
                <a:gd name="csX25" fmla="*/ 347538 w 1428961"/>
                <a:gd name="csY25" fmla="*/ 1308214 h 1431671"/>
                <a:gd name="csX26" fmla="*/ 421969 w 1428961"/>
                <a:gd name="csY26" fmla="*/ 1348497 h 1431671"/>
                <a:gd name="csX27" fmla="*/ 414150 w 1428961"/>
                <a:gd name="csY27" fmla="*/ 1365596 h 1431671"/>
                <a:gd name="csX28" fmla="*/ 1153538 w 1428961"/>
                <a:gd name="csY28" fmla="*/ 1281262 h 1431671"/>
                <a:gd name="csX29" fmla="*/ 1141953 w 1428961"/>
                <a:gd name="csY29" fmla="*/ 1266481 h 1431671"/>
                <a:gd name="csX30" fmla="*/ 1205379 w 1428961"/>
                <a:gd name="csY30" fmla="*/ 1210549 h 1431671"/>
                <a:gd name="csX31" fmla="*/ 1218701 w 1428961"/>
                <a:gd name="csY31" fmla="*/ 1223880 h 1431671"/>
                <a:gd name="csX32" fmla="*/ 1153538 w 1428961"/>
                <a:gd name="csY32" fmla="*/ 1281262 h 1431671"/>
                <a:gd name="csX33" fmla="*/ 266736 w 1428961"/>
                <a:gd name="csY33" fmla="*/ 1273727 h 1431671"/>
                <a:gd name="csX34" fmla="*/ 202441 w 1428961"/>
                <a:gd name="csY34" fmla="*/ 1215186 h 1431671"/>
                <a:gd name="csX35" fmla="*/ 216053 w 1428961"/>
                <a:gd name="csY35" fmla="*/ 1202144 h 1431671"/>
                <a:gd name="csX36" fmla="*/ 278610 w 1428961"/>
                <a:gd name="csY36" fmla="*/ 1259236 h 1431671"/>
                <a:gd name="csX37" fmla="*/ 266736 w 1428961"/>
                <a:gd name="csY37" fmla="*/ 1274016 h 1431671"/>
                <a:gd name="csX38" fmla="*/ 1276624 w 1428961"/>
                <a:gd name="csY38" fmla="*/ 1158963 h 1431671"/>
                <a:gd name="csX39" fmla="*/ 1261854 w 1428961"/>
                <a:gd name="csY39" fmla="*/ 1147371 h 1431671"/>
                <a:gd name="csX40" fmla="*/ 1310219 w 1428961"/>
                <a:gd name="csY40" fmla="*/ 1077817 h 1431671"/>
                <a:gd name="csX41" fmla="*/ 1326148 w 1428961"/>
                <a:gd name="csY41" fmla="*/ 1087670 h 1431671"/>
                <a:gd name="csX42" fmla="*/ 1276624 w 1428961"/>
                <a:gd name="csY42" fmla="*/ 1158963 h 1431671"/>
                <a:gd name="csX43" fmla="*/ 145676 w 1428961"/>
                <a:gd name="csY43" fmla="*/ 1149399 h 1431671"/>
                <a:gd name="csX44" fmla="*/ 97311 w 1428961"/>
                <a:gd name="csY44" fmla="*/ 1077237 h 1431671"/>
                <a:gd name="csX45" fmla="*/ 113529 w 1428961"/>
                <a:gd name="csY45" fmla="*/ 1067674 h 1431671"/>
                <a:gd name="csX46" fmla="*/ 160736 w 1428961"/>
                <a:gd name="csY46" fmla="*/ 1138097 h 1431671"/>
                <a:gd name="csX47" fmla="*/ 145676 w 1428961"/>
                <a:gd name="csY47" fmla="*/ 1149399 h 1431671"/>
                <a:gd name="csX48" fmla="*/ 1366984 w 1428961"/>
                <a:gd name="csY48" fmla="*/ 1010582 h 1431671"/>
                <a:gd name="csX49" fmla="*/ 1349897 w 1428961"/>
                <a:gd name="csY49" fmla="*/ 1002757 h 1431671"/>
                <a:gd name="csX50" fmla="*/ 1380017 w 1428961"/>
                <a:gd name="csY50" fmla="*/ 923639 h 1431671"/>
                <a:gd name="csX51" fmla="*/ 1397973 w 1428961"/>
                <a:gd name="csY51" fmla="*/ 929146 h 1431671"/>
                <a:gd name="csX52" fmla="*/ 1366984 w 1428961"/>
                <a:gd name="csY52" fmla="*/ 1010582 h 1431671"/>
                <a:gd name="csX53" fmla="*/ 57923 w 1428961"/>
                <a:gd name="csY53" fmla="*/ 999859 h 1431671"/>
                <a:gd name="csX54" fmla="*/ 28382 w 1428961"/>
                <a:gd name="csY54" fmla="*/ 918133 h 1431671"/>
                <a:gd name="csX55" fmla="*/ 46338 w 1428961"/>
                <a:gd name="csY55" fmla="*/ 912917 h 1431671"/>
                <a:gd name="csX56" fmla="*/ 75010 w 1428961"/>
                <a:gd name="csY56" fmla="*/ 992614 h 1431671"/>
                <a:gd name="csX57" fmla="*/ 57633 w 1428961"/>
                <a:gd name="csY57" fmla="*/ 1000149 h 1431671"/>
                <a:gd name="csX58" fmla="*/ 1418536 w 1428961"/>
                <a:gd name="csY58" fmla="*/ 844812 h 1431671"/>
                <a:gd name="csX59" fmla="*/ 1400000 w 1428961"/>
                <a:gd name="csY59" fmla="*/ 841334 h 1431671"/>
                <a:gd name="csX60" fmla="*/ 1410137 w 1428961"/>
                <a:gd name="csY60" fmla="*/ 757290 h 1431671"/>
                <a:gd name="csX61" fmla="*/ 1428962 w 1428961"/>
                <a:gd name="csY61" fmla="*/ 758449 h 1431671"/>
                <a:gd name="csX62" fmla="*/ 1418536 w 1428961"/>
                <a:gd name="csY62" fmla="*/ 844812 h 1431671"/>
                <a:gd name="csX63" fmla="*/ 8978 w 1428961"/>
                <a:gd name="csY63" fmla="*/ 833220 h 1431671"/>
                <a:gd name="csX64" fmla="*/ 0 w 1428961"/>
                <a:gd name="csY64" fmla="*/ 746857 h 1431671"/>
                <a:gd name="csX65" fmla="*/ 18825 w 1428961"/>
                <a:gd name="csY65" fmla="*/ 745988 h 1431671"/>
                <a:gd name="csX66" fmla="*/ 27513 w 1428961"/>
                <a:gd name="csY66" fmla="*/ 830321 h 1431671"/>
                <a:gd name="csX67" fmla="*/ 8978 w 1428961"/>
                <a:gd name="csY67" fmla="*/ 833509 h 1431671"/>
                <a:gd name="csX68" fmla="*/ 18825 w 1428961"/>
                <a:gd name="csY68" fmla="*/ 686867 h 1431671"/>
                <a:gd name="csX69" fmla="*/ 0 w 1428961"/>
                <a:gd name="csY69" fmla="*/ 685997 h 1431671"/>
                <a:gd name="csX70" fmla="*/ 8688 w 1428961"/>
                <a:gd name="csY70" fmla="*/ 599635 h 1431671"/>
                <a:gd name="csX71" fmla="*/ 27224 w 1428961"/>
                <a:gd name="csY71" fmla="*/ 602533 h 1431671"/>
                <a:gd name="csX72" fmla="*/ 18535 w 1428961"/>
                <a:gd name="csY72" fmla="*/ 686867 h 1431671"/>
                <a:gd name="csX73" fmla="*/ 1410137 w 1428961"/>
                <a:gd name="csY73" fmla="*/ 672666 h 1431671"/>
                <a:gd name="csX74" fmla="*/ 1400000 w 1428961"/>
                <a:gd name="csY74" fmla="*/ 588622 h 1431671"/>
                <a:gd name="csX75" fmla="*/ 1418536 w 1428961"/>
                <a:gd name="csY75" fmla="*/ 585144 h 1431671"/>
                <a:gd name="csX76" fmla="*/ 1428962 w 1428961"/>
                <a:gd name="csY76" fmla="*/ 671507 h 1431671"/>
                <a:gd name="csX77" fmla="*/ 1410137 w 1428961"/>
                <a:gd name="csY77" fmla="*/ 672666 h 1431671"/>
                <a:gd name="csX78" fmla="*/ 46049 w 1428961"/>
                <a:gd name="csY78" fmla="*/ 520228 h 1431671"/>
                <a:gd name="csX79" fmla="*/ 28093 w 1428961"/>
                <a:gd name="csY79" fmla="*/ 515011 h 1431671"/>
                <a:gd name="csX80" fmla="*/ 57633 w 1428961"/>
                <a:gd name="csY80" fmla="*/ 432996 h 1431671"/>
                <a:gd name="csX81" fmla="*/ 75010 w 1428961"/>
                <a:gd name="csY81" fmla="*/ 440531 h 1431671"/>
                <a:gd name="csX82" fmla="*/ 46338 w 1428961"/>
                <a:gd name="csY82" fmla="*/ 520228 h 1431671"/>
                <a:gd name="csX83" fmla="*/ 1379438 w 1428961"/>
                <a:gd name="csY83" fmla="*/ 506607 h 1431671"/>
                <a:gd name="csX84" fmla="*/ 1349028 w 1428961"/>
                <a:gd name="csY84" fmla="*/ 427489 h 1431671"/>
                <a:gd name="csX85" fmla="*/ 1366115 w 1428961"/>
                <a:gd name="csY85" fmla="*/ 419664 h 1431671"/>
                <a:gd name="csX86" fmla="*/ 1397104 w 1428961"/>
                <a:gd name="csY86" fmla="*/ 500811 h 1431671"/>
                <a:gd name="csX87" fmla="*/ 1379148 w 1428961"/>
                <a:gd name="csY87" fmla="*/ 506317 h 1431671"/>
                <a:gd name="csX88" fmla="*/ 112950 w 1428961"/>
                <a:gd name="csY88" fmla="*/ 364891 h 1431671"/>
                <a:gd name="csX89" fmla="*/ 96731 w 1428961"/>
                <a:gd name="csY89" fmla="*/ 355327 h 1431671"/>
                <a:gd name="csX90" fmla="*/ 145097 w 1428961"/>
                <a:gd name="csY90" fmla="*/ 282875 h 1431671"/>
                <a:gd name="csX91" fmla="*/ 160157 w 1428961"/>
                <a:gd name="csY91" fmla="*/ 294178 h 1431671"/>
                <a:gd name="csX92" fmla="*/ 113240 w 1428961"/>
                <a:gd name="csY92" fmla="*/ 364601 h 1431671"/>
                <a:gd name="csX93" fmla="*/ 1309640 w 1428961"/>
                <a:gd name="csY93" fmla="*/ 352719 h 1431671"/>
                <a:gd name="csX94" fmla="*/ 1261275 w 1428961"/>
                <a:gd name="csY94" fmla="*/ 283165 h 1431671"/>
                <a:gd name="csX95" fmla="*/ 1276045 w 1428961"/>
                <a:gd name="csY95" fmla="*/ 271573 h 1431671"/>
                <a:gd name="csX96" fmla="*/ 1325859 w 1428961"/>
                <a:gd name="csY96" fmla="*/ 342866 h 1431671"/>
                <a:gd name="csX97" fmla="*/ 1309930 w 1428961"/>
                <a:gd name="csY97" fmla="*/ 352719 h 1431671"/>
                <a:gd name="csX98" fmla="*/ 215184 w 1428961"/>
                <a:gd name="csY98" fmla="*/ 230130 h 1431671"/>
                <a:gd name="csX99" fmla="*/ 201572 w 1428961"/>
                <a:gd name="csY99" fmla="*/ 217089 h 1431671"/>
                <a:gd name="csX100" fmla="*/ 265867 w 1428961"/>
                <a:gd name="csY100" fmla="*/ 158548 h 1431671"/>
                <a:gd name="csX101" fmla="*/ 277741 w 1428961"/>
                <a:gd name="csY101" fmla="*/ 173328 h 1431671"/>
                <a:gd name="csX102" fmla="*/ 215184 w 1428961"/>
                <a:gd name="csY102" fmla="*/ 230420 h 1431671"/>
                <a:gd name="csX103" fmla="*/ 1204510 w 1428961"/>
                <a:gd name="csY103" fmla="*/ 220277 h 1431671"/>
                <a:gd name="csX104" fmla="*/ 1140795 w 1428961"/>
                <a:gd name="csY104" fmla="*/ 164344 h 1431671"/>
                <a:gd name="csX105" fmla="*/ 1152379 w 1428961"/>
                <a:gd name="csY105" fmla="*/ 149564 h 1431671"/>
                <a:gd name="csX106" fmla="*/ 1217832 w 1428961"/>
                <a:gd name="csY106" fmla="*/ 206946 h 1431671"/>
                <a:gd name="csX107" fmla="*/ 1204510 w 1428961"/>
                <a:gd name="csY107" fmla="*/ 220277 h 1431671"/>
                <a:gd name="csX108" fmla="*/ 346669 w 1428961"/>
                <a:gd name="csY108" fmla="*/ 124061 h 1431671"/>
                <a:gd name="csX109" fmla="*/ 336823 w 1428961"/>
                <a:gd name="csY109" fmla="*/ 108122 h 1431671"/>
                <a:gd name="csX110" fmla="*/ 413281 w 1428961"/>
                <a:gd name="csY110" fmla="*/ 66679 h 1431671"/>
                <a:gd name="csX111" fmla="*/ 421101 w 1428961"/>
                <a:gd name="csY111" fmla="*/ 83778 h 1431671"/>
                <a:gd name="csX112" fmla="*/ 346669 w 1428961"/>
                <a:gd name="csY112" fmla="*/ 124061 h 1431671"/>
                <a:gd name="csX113" fmla="*/ 1070997 w 1428961"/>
                <a:gd name="csY113" fmla="*/ 116816 h 1431671"/>
                <a:gd name="csX114" fmla="*/ 995697 w 1428961"/>
                <a:gd name="csY114" fmla="*/ 77982 h 1431671"/>
                <a:gd name="csX115" fmla="*/ 1003227 w 1428961"/>
                <a:gd name="csY115" fmla="*/ 60883 h 1431671"/>
                <a:gd name="csX116" fmla="*/ 1080555 w 1428961"/>
                <a:gd name="csY116" fmla="*/ 100876 h 1431671"/>
                <a:gd name="csX117" fmla="*/ 1070997 w 1428961"/>
                <a:gd name="csY117" fmla="*/ 117106 h 1431671"/>
                <a:gd name="csX118" fmla="*/ 499586 w 1428961"/>
                <a:gd name="csY118" fmla="*/ 52768 h 1431671"/>
                <a:gd name="csX119" fmla="*/ 493794 w 1428961"/>
                <a:gd name="csY119" fmla="*/ 34800 h 1431671"/>
                <a:gd name="csX120" fmla="*/ 578072 w 1428961"/>
                <a:gd name="csY120" fmla="*/ 13065 h 1431671"/>
                <a:gd name="csX121" fmla="*/ 581547 w 1428961"/>
                <a:gd name="csY121" fmla="*/ 31612 h 1431671"/>
                <a:gd name="csX122" fmla="*/ 499586 w 1428961"/>
                <a:gd name="csY122" fmla="*/ 52768 h 1431671"/>
                <a:gd name="csX123" fmla="*/ 916343 w 1428961"/>
                <a:gd name="csY123" fmla="*/ 48421 h 1431671"/>
                <a:gd name="csX124" fmla="*/ 834092 w 1428961"/>
                <a:gd name="csY124" fmla="*/ 29004 h 1431671"/>
                <a:gd name="csX125" fmla="*/ 837278 w 1428961"/>
                <a:gd name="csY125" fmla="*/ 10457 h 1431671"/>
                <a:gd name="csX126" fmla="*/ 921845 w 1428961"/>
                <a:gd name="csY126" fmla="*/ 30453 h 1431671"/>
                <a:gd name="csX127" fmla="*/ 916343 w 1428961"/>
                <a:gd name="csY127" fmla="*/ 48421 h 1431671"/>
                <a:gd name="csX128" fmla="*/ 665536 w 1428961"/>
                <a:gd name="csY128" fmla="*/ 20600 h 1431671"/>
                <a:gd name="csX129" fmla="*/ 664088 w 1428961"/>
                <a:gd name="csY129" fmla="*/ 1762 h 1431671"/>
                <a:gd name="csX130" fmla="*/ 744311 w 1428961"/>
                <a:gd name="csY130" fmla="*/ 603 h 1431671"/>
                <a:gd name="csX131" fmla="*/ 750972 w 1428961"/>
                <a:gd name="csY131" fmla="*/ 893 h 1431671"/>
                <a:gd name="csX132" fmla="*/ 750104 w 1428961"/>
                <a:gd name="csY132" fmla="*/ 19730 h 1431671"/>
                <a:gd name="csX133" fmla="*/ 743732 w 1428961"/>
                <a:gd name="csY133" fmla="*/ 19441 h 1431671"/>
                <a:gd name="csX134" fmla="*/ 665536 w 1428961"/>
                <a:gd name="csY134" fmla="*/ 20600 h 1431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1671">
                  <a:moveTo>
                    <a:pt x="715350" y="1431672"/>
                  </a:moveTo>
                  <a:cubicBezTo>
                    <a:pt x="705503" y="1431672"/>
                    <a:pt x="695366" y="1431672"/>
                    <a:pt x="685230" y="1431092"/>
                  </a:cubicBezTo>
                  <a:cubicBezTo>
                    <a:pt x="678569" y="1431092"/>
                    <a:pt x="671907" y="1430512"/>
                    <a:pt x="665536" y="1429933"/>
                  </a:cubicBezTo>
                  <a:lnTo>
                    <a:pt x="666694" y="1411095"/>
                  </a:lnTo>
                  <a:cubicBezTo>
                    <a:pt x="673066" y="1411675"/>
                    <a:pt x="679437" y="1411965"/>
                    <a:pt x="685809" y="1412255"/>
                  </a:cubicBezTo>
                  <a:cubicBezTo>
                    <a:pt x="707530" y="1413124"/>
                    <a:pt x="729541" y="1413124"/>
                    <a:pt x="751262" y="1411965"/>
                  </a:cubicBezTo>
                  <a:lnTo>
                    <a:pt x="752131" y="1430802"/>
                  </a:lnTo>
                  <a:cubicBezTo>
                    <a:pt x="739967" y="1431382"/>
                    <a:pt x="727514" y="1431672"/>
                    <a:pt x="715060" y="1431672"/>
                  </a:cubicBezTo>
                  <a:close/>
                  <a:moveTo>
                    <a:pt x="838726" y="1420949"/>
                  </a:moveTo>
                  <a:lnTo>
                    <a:pt x="835540" y="1402401"/>
                  </a:lnTo>
                  <a:cubicBezTo>
                    <a:pt x="863343" y="1397474"/>
                    <a:pt x="890857" y="1390809"/>
                    <a:pt x="917791" y="1382694"/>
                  </a:cubicBezTo>
                  <a:lnTo>
                    <a:pt x="923294" y="1400662"/>
                  </a:lnTo>
                  <a:cubicBezTo>
                    <a:pt x="895780" y="1409067"/>
                    <a:pt x="867108" y="1415732"/>
                    <a:pt x="838726" y="1420949"/>
                  </a:cubicBezTo>
                  <a:close/>
                  <a:moveTo>
                    <a:pt x="579231" y="1418630"/>
                  </a:moveTo>
                  <a:cubicBezTo>
                    <a:pt x="550848" y="1413124"/>
                    <a:pt x="522466" y="1405879"/>
                    <a:pt x="494953" y="1397185"/>
                  </a:cubicBezTo>
                  <a:lnTo>
                    <a:pt x="500745" y="1379216"/>
                  </a:lnTo>
                  <a:cubicBezTo>
                    <a:pt x="527389" y="1387911"/>
                    <a:pt x="555193" y="1394866"/>
                    <a:pt x="582706" y="1400083"/>
                  </a:cubicBezTo>
                  <a:lnTo>
                    <a:pt x="579231" y="1418630"/>
                  </a:lnTo>
                  <a:close/>
                  <a:moveTo>
                    <a:pt x="1004675" y="1370522"/>
                  </a:moveTo>
                  <a:lnTo>
                    <a:pt x="997145" y="1353424"/>
                  </a:lnTo>
                  <a:cubicBezTo>
                    <a:pt x="1022921" y="1342121"/>
                    <a:pt x="1048118" y="1328790"/>
                    <a:pt x="1072156" y="1314300"/>
                  </a:cubicBezTo>
                  <a:lnTo>
                    <a:pt x="1081713" y="1330529"/>
                  </a:lnTo>
                  <a:cubicBezTo>
                    <a:pt x="1056806" y="1345309"/>
                    <a:pt x="1031030" y="1358930"/>
                    <a:pt x="1004675" y="1370522"/>
                  </a:cubicBezTo>
                  <a:close/>
                  <a:moveTo>
                    <a:pt x="414150" y="1365596"/>
                  </a:moveTo>
                  <a:cubicBezTo>
                    <a:pt x="388084" y="1353424"/>
                    <a:pt x="362309" y="1339513"/>
                    <a:pt x="337691" y="1324153"/>
                  </a:cubicBezTo>
                  <a:lnTo>
                    <a:pt x="347538" y="1308214"/>
                  </a:lnTo>
                  <a:cubicBezTo>
                    <a:pt x="371576" y="1322994"/>
                    <a:pt x="396483" y="1336615"/>
                    <a:pt x="421969" y="1348497"/>
                  </a:cubicBezTo>
                  <a:lnTo>
                    <a:pt x="414150" y="1365596"/>
                  </a:lnTo>
                  <a:close/>
                  <a:moveTo>
                    <a:pt x="1153538" y="1281262"/>
                  </a:moveTo>
                  <a:lnTo>
                    <a:pt x="1141953" y="1266481"/>
                  </a:lnTo>
                  <a:cubicBezTo>
                    <a:pt x="1164253" y="1249093"/>
                    <a:pt x="1185395" y="1230545"/>
                    <a:pt x="1205379" y="1210549"/>
                  </a:cubicBezTo>
                  <a:lnTo>
                    <a:pt x="1218701" y="1223880"/>
                  </a:lnTo>
                  <a:cubicBezTo>
                    <a:pt x="1198138" y="1244166"/>
                    <a:pt x="1176128" y="1263583"/>
                    <a:pt x="1153538" y="1281262"/>
                  </a:cubicBezTo>
                  <a:close/>
                  <a:moveTo>
                    <a:pt x="266736" y="1273727"/>
                  </a:moveTo>
                  <a:cubicBezTo>
                    <a:pt x="244146" y="1255759"/>
                    <a:pt x="222714" y="1236052"/>
                    <a:pt x="202441" y="1215186"/>
                  </a:cubicBezTo>
                  <a:lnTo>
                    <a:pt x="216053" y="1202144"/>
                  </a:lnTo>
                  <a:cubicBezTo>
                    <a:pt x="235747" y="1222431"/>
                    <a:pt x="256889" y="1241558"/>
                    <a:pt x="278610" y="1259236"/>
                  </a:cubicBezTo>
                  <a:lnTo>
                    <a:pt x="266736" y="1274016"/>
                  </a:lnTo>
                  <a:close/>
                  <a:moveTo>
                    <a:pt x="1276624" y="1158963"/>
                  </a:moveTo>
                  <a:lnTo>
                    <a:pt x="1261854" y="1147371"/>
                  </a:lnTo>
                  <a:cubicBezTo>
                    <a:pt x="1279231" y="1125345"/>
                    <a:pt x="1295449" y="1101871"/>
                    <a:pt x="1310219" y="1077817"/>
                  </a:cubicBezTo>
                  <a:lnTo>
                    <a:pt x="1326148" y="1087670"/>
                  </a:lnTo>
                  <a:cubicBezTo>
                    <a:pt x="1311088" y="1112304"/>
                    <a:pt x="1294291" y="1136358"/>
                    <a:pt x="1276624" y="1158963"/>
                  </a:cubicBezTo>
                  <a:close/>
                  <a:moveTo>
                    <a:pt x="145676" y="1149399"/>
                  </a:moveTo>
                  <a:cubicBezTo>
                    <a:pt x="128300" y="1126504"/>
                    <a:pt x="111791" y="1102161"/>
                    <a:pt x="97311" y="1077237"/>
                  </a:cubicBezTo>
                  <a:lnTo>
                    <a:pt x="113529" y="1067674"/>
                  </a:lnTo>
                  <a:cubicBezTo>
                    <a:pt x="127720" y="1092017"/>
                    <a:pt x="143649" y="1115492"/>
                    <a:pt x="160736" y="1138097"/>
                  </a:cubicBezTo>
                  <a:lnTo>
                    <a:pt x="145676" y="1149399"/>
                  </a:lnTo>
                  <a:close/>
                  <a:moveTo>
                    <a:pt x="1366984" y="1010582"/>
                  </a:moveTo>
                  <a:lnTo>
                    <a:pt x="1349897" y="1002757"/>
                  </a:lnTo>
                  <a:cubicBezTo>
                    <a:pt x="1361481" y="976964"/>
                    <a:pt x="1371618" y="950591"/>
                    <a:pt x="1380017" y="923639"/>
                  </a:cubicBezTo>
                  <a:lnTo>
                    <a:pt x="1397973" y="929146"/>
                  </a:lnTo>
                  <a:cubicBezTo>
                    <a:pt x="1389284" y="956677"/>
                    <a:pt x="1378858" y="984209"/>
                    <a:pt x="1366984" y="1010582"/>
                  </a:cubicBezTo>
                  <a:close/>
                  <a:moveTo>
                    <a:pt x="57923" y="999859"/>
                  </a:moveTo>
                  <a:cubicBezTo>
                    <a:pt x="46338" y="973196"/>
                    <a:pt x="36492" y="945665"/>
                    <a:pt x="28382" y="918133"/>
                  </a:cubicBezTo>
                  <a:lnTo>
                    <a:pt x="46338" y="912917"/>
                  </a:lnTo>
                  <a:cubicBezTo>
                    <a:pt x="54158" y="939869"/>
                    <a:pt x="64005" y="966821"/>
                    <a:pt x="75010" y="992614"/>
                  </a:cubicBezTo>
                  <a:lnTo>
                    <a:pt x="57633" y="1000149"/>
                  </a:lnTo>
                  <a:close/>
                  <a:moveTo>
                    <a:pt x="1418536" y="844812"/>
                  </a:moveTo>
                  <a:lnTo>
                    <a:pt x="1400000" y="841334"/>
                  </a:lnTo>
                  <a:cubicBezTo>
                    <a:pt x="1404924" y="813802"/>
                    <a:pt x="1408399" y="785401"/>
                    <a:pt x="1410137" y="757290"/>
                  </a:cubicBezTo>
                  <a:lnTo>
                    <a:pt x="1428962" y="758449"/>
                  </a:lnTo>
                  <a:cubicBezTo>
                    <a:pt x="1427224" y="787430"/>
                    <a:pt x="1423749" y="816411"/>
                    <a:pt x="1418536" y="844812"/>
                  </a:cubicBezTo>
                  <a:close/>
                  <a:moveTo>
                    <a:pt x="8978" y="833220"/>
                  </a:moveTo>
                  <a:cubicBezTo>
                    <a:pt x="4344" y="804818"/>
                    <a:pt x="1158" y="775548"/>
                    <a:pt x="0" y="746857"/>
                  </a:cubicBezTo>
                  <a:lnTo>
                    <a:pt x="18825" y="745988"/>
                  </a:lnTo>
                  <a:cubicBezTo>
                    <a:pt x="19983" y="774099"/>
                    <a:pt x="22880" y="802500"/>
                    <a:pt x="27513" y="830321"/>
                  </a:cubicBezTo>
                  <a:lnTo>
                    <a:pt x="8978" y="833509"/>
                  </a:lnTo>
                  <a:close/>
                  <a:moveTo>
                    <a:pt x="18825" y="686867"/>
                  </a:moveTo>
                  <a:lnTo>
                    <a:pt x="0" y="685997"/>
                  </a:lnTo>
                  <a:cubicBezTo>
                    <a:pt x="1158" y="657017"/>
                    <a:pt x="4055" y="628036"/>
                    <a:pt x="8688" y="599635"/>
                  </a:cubicBezTo>
                  <a:lnTo>
                    <a:pt x="27224" y="602533"/>
                  </a:lnTo>
                  <a:cubicBezTo>
                    <a:pt x="22590" y="630065"/>
                    <a:pt x="19694" y="658466"/>
                    <a:pt x="18535" y="686867"/>
                  </a:cubicBezTo>
                  <a:close/>
                  <a:moveTo>
                    <a:pt x="1410137" y="672666"/>
                  </a:moveTo>
                  <a:cubicBezTo>
                    <a:pt x="1408399" y="644555"/>
                    <a:pt x="1404924" y="616154"/>
                    <a:pt x="1400000" y="588622"/>
                  </a:cubicBezTo>
                  <a:lnTo>
                    <a:pt x="1418536" y="585144"/>
                  </a:lnTo>
                  <a:cubicBezTo>
                    <a:pt x="1423749" y="613546"/>
                    <a:pt x="1427224" y="642526"/>
                    <a:pt x="1428962" y="671507"/>
                  </a:cubicBezTo>
                  <a:lnTo>
                    <a:pt x="1410137" y="672666"/>
                  </a:lnTo>
                  <a:close/>
                  <a:moveTo>
                    <a:pt x="46049" y="520228"/>
                  </a:moveTo>
                  <a:lnTo>
                    <a:pt x="28093" y="515011"/>
                  </a:lnTo>
                  <a:cubicBezTo>
                    <a:pt x="36202" y="487190"/>
                    <a:pt x="46049" y="459658"/>
                    <a:pt x="57633" y="432996"/>
                  </a:cubicBezTo>
                  <a:lnTo>
                    <a:pt x="75010" y="440531"/>
                  </a:lnTo>
                  <a:cubicBezTo>
                    <a:pt x="64005" y="466323"/>
                    <a:pt x="54158" y="493276"/>
                    <a:pt x="46338" y="520228"/>
                  </a:cubicBezTo>
                  <a:close/>
                  <a:moveTo>
                    <a:pt x="1379438" y="506607"/>
                  </a:moveTo>
                  <a:cubicBezTo>
                    <a:pt x="1371039" y="479655"/>
                    <a:pt x="1360902" y="453282"/>
                    <a:pt x="1349028" y="427489"/>
                  </a:cubicBezTo>
                  <a:lnTo>
                    <a:pt x="1366115" y="419664"/>
                  </a:lnTo>
                  <a:cubicBezTo>
                    <a:pt x="1377990" y="446037"/>
                    <a:pt x="1388416" y="473279"/>
                    <a:pt x="1397104" y="500811"/>
                  </a:cubicBezTo>
                  <a:lnTo>
                    <a:pt x="1379148" y="506317"/>
                  </a:lnTo>
                  <a:close/>
                  <a:moveTo>
                    <a:pt x="112950" y="364891"/>
                  </a:moveTo>
                  <a:lnTo>
                    <a:pt x="96731" y="355327"/>
                  </a:lnTo>
                  <a:cubicBezTo>
                    <a:pt x="111212" y="330404"/>
                    <a:pt x="127431" y="306060"/>
                    <a:pt x="145097" y="282875"/>
                  </a:cubicBezTo>
                  <a:lnTo>
                    <a:pt x="160157" y="294178"/>
                  </a:lnTo>
                  <a:cubicBezTo>
                    <a:pt x="143070" y="316493"/>
                    <a:pt x="127431" y="340257"/>
                    <a:pt x="113240" y="364601"/>
                  </a:cubicBezTo>
                  <a:close/>
                  <a:moveTo>
                    <a:pt x="1309640" y="352719"/>
                  </a:moveTo>
                  <a:cubicBezTo>
                    <a:pt x="1294870" y="328665"/>
                    <a:pt x="1278651" y="305480"/>
                    <a:pt x="1261275" y="283165"/>
                  </a:cubicBezTo>
                  <a:lnTo>
                    <a:pt x="1276045" y="271573"/>
                  </a:lnTo>
                  <a:cubicBezTo>
                    <a:pt x="1294001" y="294178"/>
                    <a:pt x="1310799" y="318232"/>
                    <a:pt x="1325859" y="342866"/>
                  </a:cubicBezTo>
                  <a:lnTo>
                    <a:pt x="1309930" y="352719"/>
                  </a:lnTo>
                  <a:close/>
                  <a:moveTo>
                    <a:pt x="215184" y="230130"/>
                  </a:moveTo>
                  <a:lnTo>
                    <a:pt x="201572" y="217089"/>
                  </a:lnTo>
                  <a:cubicBezTo>
                    <a:pt x="221556" y="196223"/>
                    <a:pt x="243277" y="176516"/>
                    <a:pt x="265867" y="158548"/>
                  </a:cubicBezTo>
                  <a:lnTo>
                    <a:pt x="277741" y="173328"/>
                  </a:lnTo>
                  <a:cubicBezTo>
                    <a:pt x="255730" y="191007"/>
                    <a:pt x="234878" y="210134"/>
                    <a:pt x="215184" y="230420"/>
                  </a:cubicBezTo>
                  <a:close/>
                  <a:moveTo>
                    <a:pt x="1204510" y="220277"/>
                  </a:moveTo>
                  <a:cubicBezTo>
                    <a:pt x="1184526" y="200570"/>
                    <a:pt x="1163095" y="181733"/>
                    <a:pt x="1140795" y="164344"/>
                  </a:cubicBezTo>
                  <a:lnTo>
                    <a:pt x="1152379" y="149564"/>
                  </a:lnTo>
                  <a:cubicBezTo>
                    <a:pt x="1175259" y="167242"/>
                    <a:pt x="1197270" y="186659"/>
                    <a:pt x="1217832" y="206946"/>
                  </a:cubicBezTo>
                  <a:lnTo>
                    <a:pt x="1204510" y="220277"/>
                  </a:lnTo>
                  <a:close/>
                  <a:moveTo>
                    <a:pt x="346669" y="124061"/>
                  </a:moveTo>
                  <a:lnTo>
                    <a:pt x="336823" y="108122"/>
                  </a:lnTo>
                  <a:cubicBezTo>
                    <a:pt x="361440" y="92762"/>
                    <a:pt x="386926" y="78851"/>
                    <a:pt x="413281" y="66679"/>
                  </a:cubicBezTo>
                  <a:lnTo>
                    <a:pt x="421101" y="83778"/>
                  </a:lnTo>
                  <a:cubicBezTo>
                    <a:pt x="395614" y="95660"/>
                    <a:pt x="370708" y="109281"/>
                    <a:pt x="346669" y="124061"/>
                  </a:cubicBezTo>
                  <a:close/>
                  <a:moveTo>
                    <a:pt x="1070997" y="116816"/>
                  </a:moveTo>
                  <a:cubicBezTo>
                    <a:pt x="1046959" y="102325"/>
                    <a:pt x="1021473" y="89284"/>
                    <a:pt x="995697" y="77982"/>
                  </a:cubicBezTo>
                  <a:lnTo>
                    <a:pt x="1003227" y="60883"/>
                  </a:lnTo>
                  <a:cubicBezTo>
                    <a:pt x="1029582" y="72475"/>
                    <a:pt x="1055648" y="86096"/>
                    <a:pt x="1080555" y="100876"/>
                  </a:cubicBezTo>
                  <a:lnTo>
                    <a:pt x="1070997" y="117106"/>
                  </a:lnTo>
                  <a:close/>
                  <a:moveTo>
                    <a:pt x="499586" y="52768"/>
                  </a:moveTo>
                  <a:lnTo>
                    <a:pt x="493794" y="34800"/>
                  </a:lnTo>
                  <a:cubicBezTo>
                    <a:pt x="521307" y="25816"/>
                    <a:pt x="549690" y="18571"/>
                    <a:pt x="578072" y="13065"/>
                  </a:cubicBezTo>
                  <a:lnTo>
                    <a:pt x="581547" y="31612"/>
                  </a:lnTo>
                  <a:cubicBezTo>
                    <a:pt x="554034" y="36829"/>
                    <a:pt x="526521" y="44074"/>
                    <a:pt x="499586" y="52768"/>
                  </a:cubicBezTo>
                  <a:close/>
                  <a:moveTo>
                    <a:pt x="916343" y="48421"/>
                  </a:moveTo>
                  <a:cubicBezTo>
                    <a:pt x="889408" y="40307"/>
                    <a:pt x="861895" y="33641"/>
                    <a:pt x="834092" y="29004"/>
                  </a:cubicBezTo>
                  <a:lnTo>
                    <a:pt x="837278" y="10457"/>
                  </a:lnTo>
                  <a:cubicBezTo>
                    <a:pt x="865660" y="15383"/>
                    <a:pt x="894332" y="22049"/>
                    <a:pt x="921845" y="30453"/>
                  </a:cubicBezTo>
                  <a:lnTo>
                    <a:pt x="916343" y="48421"/>
                  </a:lnTo>
                  <a:close/>
                  <a:moveTo>
                    <a:pt x="665536" y="20600"/>
                  </a:moveTo>
                  <a:lnTo>
                    <a:pt x="664088" y="1762"/>
                  </a:lnTo>
                  <a:cubicBezTo>
                    <a:pt x="690443" y="23"/>
                    <a:pt x="717667" y="-556"/>
                    <a:pt x="744311" y="603"/>
                  </a:cubicBezTo>
                  <a:cubicBezTo>
                    <a:pt x="746628" y="603"/>
                    <a:pt x="748655" y="603"/>
                    <a:pt x="750972" y="893"/>
                  </a:cubicBezTo>
                  <a:lnTo>
                    <a:pt x="750104" y="19730"/>
                  </a:lnTo>
                  <a:cubicBezTo>
                    <a:pt x="748076" y="19730"/>
                    <a:pt x="745759" y="19730"/>
                    <a:pt x="743732" y="19441"/>
                  </a:cubicBezTo>
                  <a:cubicBezTo>
                    <a:pt x="717667" y="18281"/>
                    <a:pt x="691312" y="18861"/>
                    <a:pt x="665536" y="20600"/>
                  </a:cubicBezTo>
                  <a:close/>
                </a:path>
              </a:pathLst>
            </a:custGeom>
            <a:solidFill>
              <a:schemeClr val="bg1">
                <a:lumMod val="50000"/>
                <a:lumOff val="50000"/>
              </a:schemeClr>
            </a:solidFill>
            <a:ln w="2888" cap="flat">
              <a:noFill/>
              <a:prstDash val="solid"/>
              <a:miter/>
            </a:ln>
          </p:spPr>
          <p:txBody>
            <a:bodyPr/>
            <a:lstStyle/>
            <a:p>
              <a:endParaRPr lang="en-US"/>
            </a:p>
          </p:txBody>
        </p:sp>
        <p:sp>
          <p:nvSpPr>
            <p:cNvPr id="23" name="Freeform 22">
              <a:extLst>
                <a:ext uri="{FF2B5EF4-FFF2-40B4-BE49-F238E27FC236}">
                  <a16:creationId xmlns:a16="http://schemas.microsoft.com/office/drawing/2014/main" id="{E9FF592C-643F-2483-32F3-C10E9A3A268E}"/>
                </a:ext>
              </a:extLst>
            </p:cNvPr>
            <p:cNvSpPr/>
            <p:nvPr/>
          </p:nvSpPr>
          <p:spPr>
            <a:xfrm rot="5400000">
              <a:off x="402096" y="286038"/>
              <a:ext cx="1729043" cy="1732830"/>
            </a:xfrm>
            <a:custGeom>
              <a:avLst/>
              <a:gdLst>
                <a:gd name="csX0" fmla="*/ 713612 w 1428961"/>
                <a:gd name="csY0" fmla="*/ 1431802 h 1432091"/>
                <a:gd name="csX1" fmla="*/ 675962 w 1428961"/>
                <a:gd name="csY1" fmla="*/ 1430933 h 1432091"/>
                <a:gd name="csX2" fmla="*/ 676831 w 1428961"/>
                <a:gd name="csY2" fmla="*/ 1412095 h 1432091"/>
                <a:gd name="csX3" fmla="*/ 760819 w 1428961"/>
                <a:gd name="csY3" fmla="*/ 1411516 h 1432091"/>
                <a:gd name="csX4" fmla="*/ 761978 w 1428961"/>
                <a:gd name="csY4" fmla="*/ 1430353 h 1432091"/>
                <a:gd name="csX5" fmla="*/ 713322 w 1428961"/>
                <a:gd name="csY5" fmla="*/ 1432092 h 1432091"/>
                <a:gd name="csX6" fmla="*/ 590236 w 1428961"/>
                <a:gd name="csY6" fmla="*/ 1421079 h 1432091"/>
                <a:gd name="csX7" fmla="*/ 506248 w 1428961"/>
                <a:gd name="csY7" fmla="*/ 1400793 h 1432091"/>
                <a:gd name="csX8" fmla="*/ 511750 w 1428961"/>
                <a:gd name="csY8" fmla="*/ 1382825 h 1432091"/>
                <a:gd name="csX9" fmla="*/ 593422 w 1428961"/>
                <a:gd name="csY9" fmla="*/ 1402532 h 1432091"/>
                <a:gd name="csX10" fmla="*/ 590236 w 1428961"/>
                <a:gd name="csY10" fmla="*/ 1421079 h 1432091"/>
                <a:gd name="csX11" fmla="*/ 847993 w 1428961"/>
                <a:gd name="csY11" fmla="*/ 1419051 h 1432091"/>
                <a:gd name="csX12" fmla="*/ 844518 w 1428961"/>
                <a:gd name="csY12" fmla="*/ 1400503 h 1432091"/>
                <a:gd name="csX13" fmla="*/ 926190 w 1428961"/>
                <a:gd name="csY13" fmla="*/ 1379927 h 1432091"/>
                <a:gd name="csX14" fmla="*/ 931982 w 1428961"/>
                <a:gd name="csY14" fmla="*/ 1397895 h 1432091"/>
                <a:gd name="csX15" fmla="*/ 848283 w 1428961"/>
                <a:gd name="csY15" fmla="*/ 1419051 h 1432091"/>
                <a:gd name="csX16" fmla="*/ 425155 w 1428961"/>
                <a:gd name="csY16" fmla="*/ 1370653 h 1432091"/>
                <a:gd name="csX17" fmla="*/ 348407 w 1428961"/>
                <a:gd name="csY17" fmla="*/ 1330949 h 1432091"/>
                <a:gd name="csX18" fmla="*/ 357964 w 1428961"/>
                <a:gd name="csY18" fmla="*/ 1314720 h 1432091"/>
                <a:gd name="csX19" fmla="*/ 432685 w 1428961"/>
                <a:gd name="csY19" fmla="*/ 1353264 h 1432091"/>
                <a:gd name="csX20" fmla="*/ 425155 w 1428961"/>
                <a:gd name="csY20" fmla="*/ 1370363 h 1432091"/>
                <a:gd name="csX21" fmla="*/ 1012495 w 1428961"/>
                <a:gd name="csY21" fmla="*/ 1366885 h 1432091"/>
                <a:gd name="csX22" fmla="*/ 1004675 w 1428961"/>
                <a:gd name="csY22" fmla="*/ 1349787 h 1432091"/>
                <a:gd name="csX23" fmla="*/ 1078817 w 1428961"/>
                <a:gd name="csY23" fmla="*/ 1310083 h 1432091"/>
                <a:gd name="csX24" fmla="*/ 1088664 w 1428961"/>
                <a:gd name="csY24" fmla="*/ 1326022 h 1432091"/>
                <a:gd name="csX25" fmla="*/ 1012495 w 1428961"/>
                <a:gd name="csY25" fmla="*/ 1366595 h 1432091"/>
                <a:gd name="csX26" fmla="*/ 277162 w 1428961"/>
                <a:gd name="csY26" fmla="*/ 1282262 h 1432091"/>
                <a:gd name="csX27" fmla="*/ 211998 w 1428961"/>
                <a:gd name="csY27" fmla="*/ 1225459 h 1432091"/>
                <a:gd name="csX28" fmla="*/ 225321 w 1428961"/>
                <a:gd name="csY28" fmla="*/ 1212128 h 1432091"/>
                <a:gd name="csX29" fmla="*/ 288746 w 1428961"/>
                <a:gd name="csY29" fmla="*/ 1267481 h 1432091"/>
                <a:gd name="csX30" fmla="*/ 277162 w 1428961"/>
                <a:gd name="csY30" fmla="*/ 1282262 h 1432091"/>
                <a:gd name="csX31" fmla="*/ 1159330 w 1428961"/>
                <a:gd name="csY31" fmla="*/ 1276755 h 1432091"/>
                <a:gd name="csX32" fmla="*/ 1147745 w 1428961"/>
                <a:gd name="csY32" fmla="*/ 1261975 h 1432091"/>
                <a:gd name="csX33" fmla="*/ 1210302 w 1428961"/>
                <a:gd name="csY33" fmla="*/ 1205752 h 1432091"/>
                <a:gd name="csX34" fmla="*/ 1223625 w 1428961"/>
                <a:gd name="csY34" fmla="*/ 1219084 h 1432091"/>
                <a:gd name="csX35" fmla="*/ 1159330 w 1428961"/>
                <a:gd name="csY35" fmla="*/ 1276755 h 1432091"/>
                <a:gd name="csX36" fmla="*/ 154365 w 1428961"/>
                <a:gd name="csY36" fmla="*/ 1161122 h 1432091"/>
                <a:gd name="csX37" fmla="*/ 104841 w 1428961"/>
                <a:gd name="csY37" fmla="*/ 1090409 h 1432091"/>
                <a:gd name="csX38" fmla="*/ 120770 w 1428961"/>
                <a:gd name="csY38" fmla="*/ 1080556 h 1432091"/>
                <a:gd name="csX39" fmla="*/ 169135 w 1428961"/>
                <a:gd name="csY39" fmla="*/ 1149530 h 1432091"/>
                <a:gd name="csX40" fmla="*/ 154365 w 1428961"/>
                <a:gd name="csY40" fmla="*/ 1161122 h 1432091"/>
                <a:gd name="csX41" fmla="*/ 1280389 w 1428961"/>
                <a:gd name="csY41" fmla="*/ 1153877 h 1432091"/>
                <a:gd name="csX42" fmla="*/ 1265619 w 1428961"/>
                <a:gd name="csY42" fmla="*/ 1142285 h 1432091"/>
                <a:gd name="csX43" fmla="*/ 1313116 w 1428961"/>
                <a:gd name="csY43" fmla="*/ 1072731 h 1432091"/>
                <a:gd name="csX44" fmla="*/ 1329334 w 1428961"/>
                <a:gd name="csY44" fmla="*/ 1082295 h 1432091"/>
                <a:gd name="csX45" fmla="*/ 1280679 w 1428961"/>
                <a:gd name="csY45" fmla="*/ 1153587 h 1432091"/>
                <a:gd name="csX46" fmla="*/ 64005 w 1428961"/>
                <a:gd name="csY46" fmla="*/ 1014190 h 1432091"/>
                <a:gd name="csX47" fmla="*/ 33016 w 1428961"/>
                <a:gd name="csY47" fmla="*/ 933623 h 1432091"/>
                <a:gd name="csX48" fmla="*/ 50972 w 1428961"/>
                <a:gd name="csY48" fmla="*/ 927827 h 1432091"/>
                <a:gd name="csX49" fmla="*/ 81382 w 1428961"/>
                <a:gd name="csY49" fmla="*/ 1006365 h 1432091"/>
                <a:gd name="csX50" fmla="*/ 64295 w 1428961"/>
                <a:gd name="csY50" fmla="*/ 1014190 h 1432091"/>
                <a:gd name="csX51" fmla="*/ 1368722 w 1428961"/>
                <a:gd name="csY51" fmla="*/ 1005785 h 1432091"/>
                <a:gd name="csX52" fmla="*/ 1351635 w 1428961"/>
                <a:gd name="csY52" fmla="*/ 998250 h 1432091"/>
                <a:gd name="csX53" fmla="*/ 1381175 w 1428961"/>
                <a:gd name="csY53" fmla="*/ 919423 h 1432091"/>
                <a:gd name="csX54" fmla="*/ 1399131 w 1428961"/>
                <a:gd name="csY54" fmla="*/ 924929 h 1432091"/>
                <a:gd name="csX55" fmla="*/ 1369011 w 1428961"/>
                <a:gd name="csY55" fmla="*/ 1005785 h 1432091"/>
                <a:gd name="csX56" fmla="*/ 11874 w 1428961"/>
                <a:gd name="csY56" fmla="*/ 849869 h 1432091"/>
                <a:gd name="csX57" fmla="*/ 11874 w 1428961"/>
                <a:gd name="csY57" fmla="*/ 848710 h 1432091"/>
                <a:gd name="csX58" fmla="*/ 579 w 1428961"/>
                <a:gd name="csY58" fmla="*/ 762927 h 1432091"/>
                <a:gd name="csX59" fmla="*/ 19404 w 1428961"/>
                <a:gd name="csY59" fmla="*/ 761768 h 1432091"/>
                <a:gd name="csX60" fmla="*/ 30120 w 1428961"/>
                <a:gd name="csY60" fmla="*/ 845232 h 1432091"/>
                <a:gd name="csX61" fmla="*/ 30120 w 1428961"/>
                <a:gd name="csY61" fmla="*/ 846391 h 1432091"/>
                <a:gd name="csX62" fmla="*/ 11874 w 1428961"/>
                <a:gd name="csY62" fmla="*/ 849869 h 1432091"/>
                <a:gd name="csX63" fmla="*/ 1419115 w 1428961"/>
                <a:gd name="csY63" fmla="*/ 840595 h 1432091"/>
                <a:gd name="csX64" fmla="*/ 1400579 w 1428961"/>
                <a:gd name="csY64" fmla="*/ 837407 h 1432091"/>
                <a:gd name="csX65" fmla="*/ 1410137 w 1428961"/>
                <a:gd name="csY65" fmla="*/ 753653 h 1432091"/>
                <a:gd name="csX66" fmla="*/ 1428962 w 1428961"/>
                <a:gd name="csY66" fmla="*/ 754523 h 1432091"/>
                <a:gd name="csX67" fmla="*/ 1419115 w 1428961"/>
                <a:gd name="csY67" fmla="*/ 840305 h 1432091"/>
                <a:gd name="csX68" fmla="*/ 18825 w 1428961"/>
                <a:gd name="csY68" fmla="*/ 677434 h 1432091"/>
                <a:gd name="csX69" fmla="*/ 0 w 1428961"/>
                <a:gd name="csY69" fmla="*/ 676275 h 1432091"/>
                <a:gd name="csX70" fmla="*/ 9847 w 1428961"/>
                <a:gd name="csY70" fmla="*/ 590491 h 1432091"/>
                <a:gd name="csX71" fmla="*/ 28382 w 1428961"/>
                <a:gd name="csY71" fmla="*/ 593679 h 1432091"/>
                <a:gd name="csX72" fmla="*/ 18825 w 1428961"/>
                <a:gd name="csY72" fmla="*/ 677434 h 1432091"/>
                <a:gd name="csX73" fmla="*/ 1409558 w 1428961"/>
                <a:gd name="csY73" fmla="*/ 669609 h 1432091"/>
                <a:gd name="csX74" fmla="*/ 1398842 w 1428961"/>
                <a:gd name="csY74" fmla="*/ 586724 h 1432091"/>
                <a:gd name="csX75" fmla="*/ 1398842 w 1428961"/>
                <a:gd name="csY75" fmla="*/ 586144 h 1432091"/>
                <a:gd name="csX76" fmla="*/ 1417087 w 1428961"/>
                <a:gd name="csY76" fmla="*/ 582667 h 1432091"/>
                <a:gd name="csX77" fmla="*/ 1417087 w 1428961"/>
                <a:gd name="csY77" fmla="*/ 583246 h 1432091"/>
                <a:gd name="csX78" fmla="*/ 1428093 w 1428961"/>
                <a:gd name="csY78" fmla="*/ 668450 h 1432091"/>
                <a:gd name="csX79" fmla="*/ 1409268 w 1428961"/>
                <a:gd name="csY79" fmla="*/ 669609 h 1432091"/>
                <a:gd name="csX80" fmla="*/ 48366 w 1428961"/>
                <a:gd name="csY80" fmla="*/ 511954 h 1432091"/>
                <a:gd name="csX81" fmla="*/ 30410 w 1428961"/>
                <a:gd name="csY81" fmla="*/ 506447 h 1432091"/>
                <a:gd name="csX82" fmla="*/ 60819 w 1428961"/>
                <a:gd name="csY82" fmla="*/ 425591 h 1432091"/>
                <a:gd name="csX83" fmla="*/ 77907 w 1428961"/>
                <a:gd name="csY83" fmla="*/ 433126 h 1432091"/>
                <a:gd name="csX84" fmla="*/ 48366 w 1428961"/>
                <a:gd name="csY84" fmla="*/ 511954 h 1432091"/>
                <a:gd name="csX85" fmla="*/ 1378279 w 1428961"/>
                <a:gd name="csY85" fmla="*/ 504419 h 1432091"/>
                <a:gd name="csX86" fmla="*/ 1348159 w 1428961"/>
                <a:gd name="csY86" fmla="*/ 425881 h 1432091"/>
                <a:gd name="csX87" fmla="*/ 1365246 w 1428961"/>
                <a:gd name="csY87" fmla="*/ 418056 h 1432091"/>
                <a:gd name="csX88" fmla="*/ 1396235 w 1428961"/>
                <a:gd name="csY88" fmla="*/ 498623 h 1432091"/>
                <a:gd name="csX89" fmla="*/ 1378279 w 1428961"/>
                <a:gd name="csY89" fmla="*/ 504419 h 1432091"/>
                <a:gd name="csX90" fmla="*/ 116425 w 1428961"/>
                <a:gd name="csY90" fmla="*/ 358356 h 1432091"/>
                <a:gd name="csX91" fmla="*/ 100207 w 1428961"/>
                <a:gd name="csY91" fmla="*/ 348792 h 1432091"/>
                <a:gd name="csX92" fmla="*/ 148862 w 1428961"/>
                <a:gd name="csY92" fmla="*/ 277500 h 1432091"/>
                <a:gd name="csX93" fmla="*/ 163633 w 1428961"/>
                <a:gd name="csY93" fmla="*/ 289092 h 1432091"/>
                <a:gd name="csX94" fmla="*/ 116136 w 1428961"/>
                <a:gd name="csY94" fmla="*/ 358646 h 1432091"/>
                <a:gd name="csX95" fmla="*/ 1308482 w 1428961"/>
                <a:gd name="csY95" fmla="*/ 351690 h 1432091"/>
                <a:gd name="csX96" fmla="*/ 1260406 w 1428961"/>
                <a:gd name="csY96" fmla="*/ 282716 h 1432091"/>
                <a:gd name="csX97" fmla="*/ 1275176 w 1428961"/>
                <a:gd name="csY97" fmla="*/ 271124 h 1432091"/>
                <a:gd name="csX98" fmla="*/ 1324700 w 1428961"/>
                <a:gd name="csY98" fmla="*/ 341837 h 1432091"/>
                <a:gd name="csX99" fmla="*/ 1308771 w 1428961"/>
                <a:gd name="csY99" fmla="*/ 351690 h 1432091"/>
                <a:gd name="csX100" fmla="*/ 219239 w 1428961"/>
                <a:gd name="csY100" fmla="*/ 225624 h 1432091"/>
                <a:gd name="csX101" fmla="*/ 205916 w 1428961"/>
                <a:gd name="csY101" fmla="*/ 212293 h 1432091"/>
                <a:gd name="csX102" fmla="*/ 270211 w 1428961"/>
                <a:gd name="csY102" fmla="*/ 154621 h 1432091"/>
                <a:gd name="csX103" fmla="*/ 281796 w 1428961"/>
                <a:gd name="csY103" fmla="*/ 169401 h 1432091"/>
                <a:gd name="csX104" fmla="*/ 219239 w 1428961"/>
                <a:gd name="csY104" fmla="*/ 225624 h 1432091"/>
                <a:gd name="csX105" fmla="*/ 1204220 w 1428961"/>
                <a:gd name="csY105" fmla="*/ 220118 h 1432091"/>
                <a:gd name="csX106" fmla="*/ 1140795 w 1428961"/>
                <a:gd name="csY106" fmla="*/ 164765 h 1432091"/>
                <a:gd name="csX107" fmla="*/ 1152379 w 1428961"/>
                <a:gd name="csY107" fmla="*/ 149984 h 1432091"/>
                <a:gd name="csX108" fmla="*/ 1217253 w 1428961"/>
                <a:gd name="csY108" fmla="*/ 206787 h 1432091"/>
                <a:gd name="csX109" fmla="*/ 1203931 w 1428961"/>
                <a:gd name="csY109" fmla="*/ 220118 h 1432091"/>
                <a:gd name="csX110" fmla="*/ 350724 w 1428961"/>
                <a:gd name="csY110" fmla="*/ 121294 h 1432091"/>
                <a:gd name="csX111" fmla="*/ 340877 w 1428961"/>
                <a:gd name="csY111" fmla="*/ 105354 h 1432091"/>
                <a:gd name="csX112" fmla="*/ 417046 w 1428961"/>
                <a:gd name="csY112" fmla="*/ 64781 h 1432091"/>
                <a:gd name="csX113" fmla="*/ 424866 w 1428961"/>
                <a:gd name="csY113" fmla="*/ 81880 h 1432091"/>
                <a:gd name="csX114" fmla="*/ 350724 w 1428961"/>
                <a:gd name="csY114" fmla="*/ 121294 h 1432091"/>
                <a:gd name="csX115" fmla="*/ 1071577 w 1428961"/>
                <a:gd name="csY115" fmla="*/ 117526 h 1432091"/>
                <a:gd name="csX116" fmla="*/ 996856 w 1428961"/>
                <a:gd name="csY116" fmla="*/ 78692 h 1432091"/>
                <a:gd name="csX117" fmla="*/ 1004386 w 1428961"/>
                <a:gd name="csY117" fmla="*/ 61593 h 1432091"/>
                <a:gd name="csX118" fmla="*/ 1081134 w 1428961"/>
                <a:gd name="csY118" fmla="*/ 101297 h 1432091"/>
                <a:gd name="csX119" fmla="*/ 1071577 w 1428961"/>
                <a:gd name="csY119" fmla="*/ 117526 h 1432091"/>
                <a:gd name="csX120" fmla="*/ 503641 w 1428961"/>
                <a:gd name="csY120" fmla="*/ 51450 h 1432091"/>
                <a:gd name="csX121" fmla="*/ 497849 w 1428961"/>
                <a:gd name="csY121" fmla="*/ 33482 h 1432091"/>
                <a:gd name="csX122" fmla="*/ 581547 w 1428961"/>
                <a:gd name="csY122" fmla="*/ 12326 h 1432091"/>
                <a:gd name="csX123" fmla="*/ 585023 w 1428961"/>
                <a:gd name="csY123" fmla="*/ 30874 h 1432091"/>
                <a:gd name="csX124" fmla="*/ 503351 w 1428961"/>
                <a:gd name="csY124" fmla="*/ 51450 h 1432091"/>
                <a:gd name="csX125" fmla="*/ 918080 w 1428961"/>
                <a:gd name="csY125" fmla="*/ 49131 h 1432091"/>
                <a:gd name="csX126" fmla="*/ 836409 w 1428961"/>
                <a:gd name="csY126" fmla="*/ 29425 h 1432091"/>
                <a:gd name="csX127" fmla="*/ 839595 w 1428961"/>
                <a:gd name="csY127" fmla="*/ 10877 h 1432091"/>
                <a:gd name="csX128" fmla="*/ 923583 w 1428961"/>
                <a:gd name="csY128" fmla="*/ 31163 h 1432091"/>
                <a:gd name="csX129" fmla="*/ 918080 w 1428961"/>
                <a:gd name="csY129" fmla="*/ 49131 h 1432091"/>
                <a:gd name="csX130" fmla="*/ 668432 w 1428961"/>
                <a:gd name="csY130" fmla="*/ 20441 h 1432091"/>
                <a:gd name="csX131" fmla="*/ 667274 w 1428961"/>
                <a:gd name="csY131" fmla="*/ 1603 h 1432091"/>
                <a:gd name="csX132" fmla="*/ 753579 w 1428961"/>
                <a:gd name="csY132" fmla="*/ 1023 h 1432091"/>
                <a:gd name="csX133" fmla="*/ 752710 w 1428961"/>
                <a:gd name="csY133" fmla="*/ 19861 h 1432091"/>
                <a:gd name="csX134" fmla="*/ 668722 w 1428961"/>
                <a:gd name="csY134" fmla="*/ 20441 h 1432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Lst>
              <a:rect l="l" t="t" r="r" b="b"/>
              <a:pathLst>
                <a:path w="1428961" h="1432091">
                  <a:moveTo>
                    <a:pt x="713612" y="1431802"/>
                  </a:moveTo>
                  <a:cubicBezTo>
                    <a:pt x="701159" y="1431802"/>
                    <a:pt x="688415" y="1431512"/>
                    <a:pt x="675962" y="1430933"/>
                  </a:cubicBezTo>
                  <a:lnTo>
                    <a:pt x="676831" y="1412095"/>
                  </a:lnTo>
                  <a:cubicBezTo>
                    <a:pt x="704634" y="1413544"/>
                    <a:pt x="733016" y="1413255"/>
                    <a:pt x="760819" y="1411516"/>
                  </a:cubicBezTo>
                  <a:lnTo>
                    <a:pt x="761978" y="1430353"/>
                  </a:lnTo>
                  <a:cubicBezTo>
                    <a:pt x="745759" y="1431512"/>
                    <a:pt x="729541" y="1432092"/>
                    <a:pt x="713322" y="1432092"/>
                  </a:cubicBezTo>
                  <a:close/>
                  <a:moveTo>
                    <a:pt x="590236" y="1421079"/>
                  </a:moveTo>
                  <a:cubicBezTo>
                    <a:pt x="561854" y="1416153"/>
                    <a:pt x="533761" y="1409197"/>
                    <a:pt x="506248" y="1400793"/>
                  </a:cubicBezTo>
                  <a:lnTo>
                    <a:pt x="511750" y="1382825"/>
                  </a:lnTo>
                  <a:cubicBezTo>
                    <a:pt x="538395" y="1390939"/>
                    <a:pt x="565908" y="1397605"/>
                    <a:pt x="593422" y="1402532"/>
                  </a:cubicBezTo>
                  <a:lnTo>
                    <a:pt x="590236" y="1421079"/>
                  </a:lnTo>
                  <a:close/>
                  <a:moveTo>
                    <a:pt x="847993" y="1419051"/>
                  </a:moveTo>
                  <a:lnTo>
                    <a:pt x="844518" y="1400503"/>
                  </a:lnTo>
                  <a:cubicBezTo>
                    <a:pt x="872032" y="1395286"/>
                    <a:pt x="899545" y="1388331"/>
                    <a:pt x="926190" y="1379927"/>
                  </a:cubicBezTo>
                  <a:lnTo>
                    <a:pt x="931982" y="1397895"/>
                  </a:lnTo>
                  <a:cubicBezTo>
                    <a:pt x="904758" y="1406589"/>
                    <a:pt x="876665" y="1413544"/>
                    <a:pt x="848283" y="1419051"/>
                  </a:cubicBezTo>
                  <a:close/>
                  <a:moveTo>
                    <a:pt x="425155" y="1370653"/>
                  </a:moveTo>
                  <a:cubicBezTo>
                    <a:pt x="398800" y="1359061"/>
                    <a:pt x="373024" y="1345729"/>
                    <a:pt x="348407" y="1330949"/>
                  </a:cubicBezTo>
                  <a:lnTo>
                    <a:pt x="357964" y="1314720"/>
                  </a:lnTo>
                  <a:cubicBezTo>
                    <a:pt x="382003" y="1328920"/>
                    <a:pt x="407199" y="1341962"/>
                    <a:pt x="432685" y="1353264"/>
                  </a:cubicBezTo>
                  <a:lnTo>
                    <a:pt x="425155" y="1370363"/>
                  </a:lnTo>
                  <a:close/>
                  <a:moveTo>
                    <a:pt x="1012495" y="1366885"/>
                  </a:moveTo>
                  <a:lnTo>
                    <a:pt x="1004675" y="1349787"/>
                  </a:lnTo>
                  <a:cubicBezTo>
                    <a:pt x="1030162" y="1338194"/>
                    <a:pt x="1055068" y="1324863"/>
                    <a:pt x="1078817" y="1310083"/>
                  </a:cubicBezTo>
                  <a:lnTo>
                    <a:pt x="1088664" y="1326022"/>
                  </a:lnTo>
                  <a:cubicBezTo>
                    <a:pt x="1064047" y="1341092"/>
                    <a:pt x="1038560" y="1354713"/>
                    <a:pt x="1012495" y="1366595"/>
                  </a:cubicBezTo>
                  <a:close/>
                  <a:moveTo>
                    <a:pt x="277162" y="1282262"/>
                  </a:moveTo>
                  <a:cubicBezTo>
                    <a:pt x="254572" y="1264583"/>
                    <a:pt x="232561" y="1245456"/>
                    <a:pt x="211998" y="1225459"/>
                  </a:cubicBezTo>
                  <a:lnTo>
                    <a:pt x="225321" y="1212128"/>
                  </a:lnTo>
                  <a:cubicBezTo>
                    <a:pt x="245304" y="1231835"/>
                    <a:pt x="266446" y="1250383"/>
                    <a:pt x="288746" y="1267481"/>
                  </a:cubicBezTo>
                  <a:lnTo>
                    <a:pt x="277162" y="1282262"/>
                  </a:lnTo>
                  <a:close/>
                  <a:moveTo>
                    <a:pt x="1159330" y="1276755"/>
                  </a:moveTo>
                  <a:lnTo>
                    <a:pt x="1147745" y="1261975"/>
                  </a:lnTo>
                  <a:cubicBezTo>
                    <a:pt x="1169466" y="1244587"/>
                    <a:pt x="1190608" y="1225749"/>
                    <a:pt x="1210302" y="1205752"/>
                  </a:cubicBezTo>
                  <a:lnTo>
                    <a:pt x="1223625" y="1219084"/>
                  </a:lnTo>
                  <a:cubicBezTo>
                    <a:pt x="1203351" y="1239660"/>
                    <a:pt x="1181920" y="1259077"/>
                    <a:pt x="1159330" y="1276755"/>
                  </a:cubicBezTo>
                  <a:close/>
                  <a:moveTo>
                    <a:pt x="154365" y="1161122"/>
                  </a:moveTo>
                  <a:cubicBezTo>
                    <a:pt x="136409" y="1138517"/>
                    <a:pt x="119901" y="1114753"/>
                    <a:pt x="104841" y="1090409"/>
                  </a:cubicBezTo>
                  <a:lnTo>
                    <a:pt x="120770" y="1080556"/>
                  </a:lnTo>
                  <a:cubicBezTo>
                    <a:pt x="135250" y="1104320"/>
                    <a:pt x="151469" y="1127504"/>
                    <a:pt x="169135" y="1149530"/>
                  </a:cubicBezTo>
                  <a:lnTo>
                    <a:pt x="154365" y="1161122"/>
                  </a:lnTo>
                  <a:close/>
                  <a:moveTo>
                    <a:pt x="1280389" y="1153877"/>
                  </a:moveTo>
                  <a:lnTo>
                    <a:pt x="1265619" y="1142285"/>
                  </a:lnTo>
                  <a:cubicBezTo>
                    <a:pt x="1282706" y="1120259"/>
                    <a:pt x="1298635" y="1096785"/>
                    <a:pt x="1313116" y="1072731"/>
                  </a:cubicBezTo>
                  <a:lnTo>
                    <a:pt x="1329334" y="1082295"/>
                  </a:lnTo>
                  <a:cubicBezTo>
                    <a:pt x="1314564" y="1106928"/>
                    <a:pt x="1298345" y="1130982"/>
                    <a:pt x="1280679" y="1153587"/>
                  </a:cubicBezTo>
                  <a:close/>
                  <a:moveTo>
                    <a:pt x="64005" y="1014190"/>
                  </a:moveTo>
                  <a:cubicBezTo>
                    <a:pt x="52131" y="988107"/>
                    <a:pt x="41705" y="960865"/>
                    <a:pt x="33016" y="933623"/>
                  </a:cubicBezTo>
                  <a:lnTo>
                    <a:pt x="50972" y="927827"/>
                  </a:lnTo>
                  <a:cubicBezTo>
                    <a:pt x="59371" y="954490"/>
                    <a:pt x="69508" y="980862"/>
                    <a:pt x="81382" y="1006365"/>
                  </a:cubicBezTo>
                  <a:lnTo>
                    <a:pt x="64295" y="1014190"/>
                  </a:lnTo>
                  <a:close/>
                  <a:moveTo>
                    <a:pt x="1368722" y="1005785"/>
                  </a:moveTo>
                  <a:lnTo>
                    <a:pt x="1351635" y="998250"/>
                  </a:lnTo>
                  <a:cubicBezTo>
                    <a:pt x="1362929" y="972747"/>
                    <a:pt x="1372776" y="946085"/>
                    <a:pt x="1381175" y="919423"/>
                  </a:cubicBezTo>
                  <a:lnTo>
                    <a:pt x="1399131" y="924929"/>
                  </a:lnTo>
                  <a:cubicBezTo>
                    <a:pt x="1390733" y="952461"/>
                    <a:pt x="1380596" y="979703"/>
                    <a:pt x="1369011" y="1005785"/>
                  </a:cubicBezTo>
                  <a:close/>
                  <a:moveTo>
                    <a:pt x="11874" y="849869"/>
                  </a:moveTo>
                  <a:lnTo>
                    <a:pt x="11874" y="848710"/>
                  </a:lnTo>
                  <a:cubicBezTo>
                    <a:pt x="6372" y="820309"/>
                    <a:pt x="2607" y="791618"/>
                    <a:pt x="579" y="762927"/>
                  </a:cubicBezTo>
                  <a:lnTo>
                    <a:pt x="19404" y="761768"/>
                  </a:lnTo>
                  <a:cubicBezTo>
                    <a:pt x="21142" y="789589"/>
                    <a:pt x="24907" y="817700"/>
                    <a:pt x="30120" y="845232"/>
                  </a:cubicBezTo>
                  <a:lnTo>
                    <a:pt x="30120" y="846391"/>
                  </a:lnTo>
                  <a:cubicBezTo>
                    <a:pt x="30120" y="846391"/>
                    <a:pt x="11874" y="849869"/>
                    <a:pt x="11874" y="849869"/>
                  </a:cubicBezTo>
                  <a:close/>
                  <a:moveTo>
                    <a:pt x="1419115" y="840595"/>
                  </a:moveTo>
                  <a:lnTo>
                    <a:pt x="1400579" y="837407"/>
                  </a:lnTo>
                  <a:cubicBezTo>
                    <a:pt x="1405503" y="809876"/>
                    <a:pt x="1408689" y="781764"/>
                    <a:pt x="1410137" y="753653"/>
                  </a:cubicBezTo>
                  <a:lnTo>
                    <a:pt x="1428962" y="754523"/>
                  </a:lnTo>
                  <a:cubicBezTo>
                    <a:pt x="1427514" y="783213"/>
                    <a:pt x="1424038" y="812194"/>
                    <a:pt x="1419115" y="840305"/>
                  </a:cubicBezTo>
                  <a:close/>
                  <a:moveTo>
                    <a:pt x="18825" y="677434"/>
                  </a:moveTo>
                  <a:lnTo>
                    <a:pt x="0" y="676275"/>
                  </a:lnTo>
                  <a:cubicBezTo>
                    <a:pt x="1448" y="647584"/>
                    <a:pt x="4923" y="618603"/>
                    <a:pt x="9847" y="590491"/>
                  </a:cubicBezTo>
                  <a:lnTo>
                    <a:pt x="28382" y="593679"/>
                  </a:lnTo>
                  <a:cubicBezTo>
                    <a:pt x="23459" y="621211"/>
                    <a:pt x="20273" y="649322"/>
                    <a:pt x="18825" y="677434"/>
                  </a:cubicBezTo>
                  <a:close/>
                  <a:moveTo>
                    <a:pt x="1409558" y="669609"/>
                  </a:moveTo>
                  <a:cubicBezTo>
                    <a:pt x="1407820" y="642077"/>
                    <a:pt x="1404055" y="613966"/>
                    <a:pt x="1398842" y="586724"/>
                  </a:cubicBezTo>
                  <a:lnTo>
                    <a:pt x="1398842" y="586144"/>
                  </a:lnTo>
                  <a:cubicBezTo>
                    <a:pt x="1398842" y="586144"/>
                    <a:pt x="1417087" y="582667"/>
                    <a:pt x="1417087" y="582667"/>
                  </a:cubicBezTo>
                  <a:lnTo>
                    <a:pt x="1417087" y="583246"/>
                  </a:lnTo>
                  <a:cubicBezTo>
                    <a:pt x="1422590" y="611358"/>
                    <a:pt x="1426066" y="640049"/>
                    <a:pt x="1428093" y="668450"/>
                  </a:cubicBezTo>
                  <a:lnTo>
                    <a:pt x="1409268" y="669609"/>
                  </a:lnTo>
                  <a:close/>
                  <a:moveTo>
                    <a:pt x="48366" y="511954"/>
                  </a:moveTo>
                  <a:lnTo>
                    <a:pt x="30410" y="506447"/>
                  </a:lnTo>
                  <a:cubicBezTo>
                    <a:pt x="38808" y="478916"/>
                    <a:pt x="48945" y="451674"/>
                    <a:pt x="60819" y="425591"/>
                  </a:cubicBezTo>
                  <a:lnTo>
                    <a:pt x="77907" y="433126"/>
                  </a:lnTo>
                  <a:cubicBezTo>
                    <a:pt x="66612" y="458629"/>
                    <a:pt x="56475" y="485291"/>
                    <a:pt x="48366" y="511954"/>
                  </a:cubicBezTo>
                  <a:close/>
                  <a:moveTo>
                    <a:pt x="1378279" y="504419"/>
                  </a:moveTo>
                  <a:cubicBezTo>
                    <a:pt x="1369880" y="477757"/>
                    <a:pt x="1359744" y="451384"/>
                    <a:pt x="1348159" y="425881"/>
                  </a:cubicBezTo>
                  <a:lnTo>
                    <a:pt x="1365246" y="418056"/>
                  </a:lnTo>
                  <a:cubicBezTo>
                    <a:pt x="1377121" y="444139"/>
                    <a:pt x="1387547" y="471381"/>
                    <a:pt x="1396235" y="498623"/>
                  </a:cubicBezTo>
                  <a:lnTo>
                    <a:pt x="1378279" y="504419"/>
                  </a:lnTo>
                  <a:close/>
                  <a:moveTo>
                    <a:pt x="116425" y="358356"/>
                  </a:moveTo>
                  <a:lnTo>
                    <a:pt x="100207" y="348792"/>
                  </a:lnTo>
                  <a:cubicBezTo>
                    <a:pt x="114977" y="324159"/>
                    <a:pt x="131196" y="300105"/>
                    <a:pt x="148862" y="277500"/>
                  </a:cubicBezTo>
                  <a:lnTo>
                    <a:pt x="163633" y="289092"/>
                  </a:lnTo>
                  <a:cubicBezTo>
                    <a:pt x="146545" y="311117"/>
                    <a:pt x="130616" y="334592"/>
                    <a:pt x="116136" y="358646"/>
                  </a:cubicBezTo>
                  <a:close/>
                  <a:moveTo>
                    <a:pt x="1308482" y="351690"/>
                  </a:moveTo>
                  <a:cubicBezTo>
                    <a:pt x="1294001" y="327926"/>
                    <a:pt x="1277783" y="304742"/>
                    <a:pt x="1260406" y="282716"/>
                  </a:cubicBezTo>
                  <a:lnTo>
                    <a:pt x="1275176" y="271124"/>
                  </a:lnTo>
                  <a:cubicBezTo>
                    <a:pt x="1293132" y="293729"/>
                    <a:pt x="1309640" y="317493"/>
                    <a:pt x="1324700" y="341837"/>
                  </a:cubicBezTo>
                  <a:lnTo>
                    <a:pt x="1308771" y="351690"/>
                  </a:lnTo>
                  <a:close/>
                  <a:moveTo>
                    <a:pt x="219239" y="225624"/>
                  </a:moveTo>
                  <a:lnTo>
                    <a:pt x="205916" y="212293"/>
                  </a:lnTo>
                  <a:cubicBezTo>
                    <a:pt x="226190" y="191717"/>
                    <a:pt x="247621" y="172300"/>
                    <a:pt x="270211" y="154621"/>
                  </a:cubicBezTo>
                  <a:lnTo>
                    <a:pt x="281796" y="169401"/>
                  </a:lnTo>
                  <a:cubicBezTo>
                    <a:pt x="260075" y="186790"/>
                    <a:pt x="238933" y="205627"/>
                    <a:pt x="219239" y="225624"/>
                  </a:cubicBezTo>
                  <a:close/>
                  <a:moveTo>
                    <a:pt x="1204220" y="220118"/>
                  </a:moveTo>
                  <a:cubicBezTo>
                    <a:pt x="1184237" y="200411"/>
                    <a:pt x="1163095" y="181863"/>
                    <a:pt x="1140795" y="164765"/>
                  </a:cubicBezTo>
                  <a:lnTo>
                    <a:pt x="1152379" y="149984"/>
                  </a:lnTo>
                  <a:cubicBezTo>
                    <a:pt x="1174969" y="167663"/>
                    <a:pt x="1196980" y="186790"/>
                    <a:pt x="1217253" y="206787"/>
                  </a:cubicBezTo>
                  <a:lnTo>
                    <a:pt x="1203931" y="220118"/>
                  </a:lnTo>
                  <a:close/>
                  <a:moveTo>
                    <a:pt x="350724" y="121294"/>
                  </a:moveTo>
                  <a:lnTo>
                    <a:pt x="340877" y="105354"/>
                  </a:lnTo>
                  <a:cubicBezTo>
                    <a:pt x="365494" y="90284"/>
                    <a:pt x="390981" y="76663"/>
                    <a:pt x="417046" y="64781"/>
                  </a:cubicBezTo>
                  <a:lnTo>
                    <a:pt x="424866" y="81880"/>
                  </a:lnTo>
                  <a:cubicBezTo>
                    <a:pt x="399379" y="93472"/>
                    <a:pt x="374473" y="106803"/>
                    <a:pt x="350724" y="121294"/>
                  </a:cubicBezTo>
                  <a:close/>
                  <a:moveTo>
                    <a:pt x="1071577" y="117526"/>
                  </a:moveTo>
                  <a:cubicBezTo>
                    <a:pt x="1047538" y="103036"/>
                    <a:pt x="1022342" y="89994"/>
                    <a:pt x="996856" y="78692"/>
                  </a:cubicBezTo>
                  <a:lnTo>
                    <a:pt x="1004386" y="61593"/>
                  </a:lnTo>
                  <a:cubicBezTo>
                    <a:pt x="1030741" y="73185"/>
                    <a:pt x="1056516" y="86517"/>
                    <a:pt x="1081134" y="101297"/>
                  </a:cubicBezTo>
                  <a:lnTo>
                    <a:pt x="1071577" y="117526"/>
                  </a:lnTo>
                  <a:close/>
                  <a:moveTo>
                    <a:pt x="503641" y="51450"/>
                  </a:moveTo>
                  <a:lnTo>
                    <a:pt x="497849" y="33482"/>
                  </a:lnTo>
                  <a:cubicBezTo>
                    <a:pt x="525073" y="24788"/>
                    <a:pt x="553165" y="17832"/>
                    <a:pt x="581547" y="12326"/>
                  </a:cubicBezTo>
                  <a:lnTo>
                    <a:pt x="585023" y="30874"/>
                  </a:lnTo>
                  <a:cubicBezTo>
                    <a:pt x="557509" y="36090"/>
                    <a:pt x="529996" y="43045"/>
                    <a:pt x="503351" y="51450"/>
                  </a:cubicBezTo>
                  <a:close/>
                  <a:moveTo>
                    <a:pt x="918080" y="49131"/>
                  </a:moveTo>
                  <a:cubicBezTo>
                    <a:pt x="891436" y="41017"/>
                    <a:pt x="863922" y="34351"/>
                    <a:pt x="836409" y="29425"/>
                  </a:cubicBezTo>
                  <a:lnTo>
                    <a:pt x="839595" y="10877"/>
                  </a:lnTo>
                  <a:cubicBezTo>
                    <a:pt x="867977" y="15804"/>
                    <a:pt x="896070" y="22759"/>
                    <a:pt x="923583" y="31163"/>
                  </a:cubicBezTo>
                  <a:lnTo>
                    <a:pt x="918080" y="49131"/>
                  </a:lnTo>
                  <a:close/>
                  <a:moveTo>
                    <a:pt x="668432" y="20441"/>
                  </a:moveTo>
                  <a:lnTo>
                    <a:pt x="667274" y="1603"/>
                  </a:lnTo>
                  <a:cubicBezTo>
                    <a:pt x="695946" y="-426"/>
                    <a:pt x="724907" y="-426"/>
                    <a:pt x="753579" y="1023"/>
                  </a:cubicBezTo>
                  <a:lnTo>
                    <a:pt x="752710" y="19861"/>
                  </a:lnTo>
                  <a:cubicBezTo>
                    <a:pt x="724907" y="18412"/>
                    <a:pt x="696525" y="18412"/>
                    <a:pt x="668722" y="20441"/>
                  </a:cubicBezTo>
                  <a:close/>
                </a:path>
              </a:pathLst>
            </a:custGeom>
            <a:solidFill>
              <a:schemeClr val="bg1">
                <a:lumMod val="50000"/>
                <a:lumOff val="50000"/>
              </a:schemeClr>
            </a:solidFill>
            <a:ln w="2888" cap="flat">
              <a:noFill/>
              <a:prstDash val="solid"/>
              <a:miter/>
            </a:ln>
          </p:spPr>
          <p:txBody>
            <a:bodyPr/>
            <a:lstStyle/>
            <a:p>
              <a:endParaRPr lang="en-US"/>
            </a:p>
          </p:txBody>
        </p:sp>
        <p:sp>
          <p:nvSpPr>
            <p:cNvPr id="24" name="Freeform 23">
              <a:extLst>
                <a:ext uri="{FF2B5EF4-FFF2-40B4-BE49-F238E27FC236}">
                  <a16:creationId xmlns:a16="http://schemas.microsoft.com/office/drawing/2014/main" id="{DC8715A8-0C57-C057-282B-AAECA54B5DB1}"/>
                </a:ext>
              </a:extLst>
            </p:cNvPr>
            <p:cNvSpPr/>
            <p:nvPr/>
          </p:nvSpPr>
          <p:spPr>
            <a:xfrm rot="5400000">
              <a:off x="1258508" y="286307"/>
              <a:ext cx="1731146" cy="1732293"/>
            </a:xfrm>
            <a:custGeom>
              <a:avLst/>
              <a:gdLst>
                <a:gd name="csX0" fmla="*/ 715350 w 1430699"/>
                <a:gd name="csY0" fmla="*/ 1431648 h 1431647"/>
                <a:gd name="csX1" fmla="*/ 209392 w 1430699"/>
                <a:gd name="csY1" fmla="*/ 1222117 h 1431647"/>
                <a:gd name="csX2" fmla="*/ 0 w 1430699"/>
                <a:gd name="csY2" fmla="*/ 715824 h 1431647"/>
                <a:gd name="csX3" fmla="*/ 209392 w 1430699"/>
                <a:gd name="csY3" fmla="*/ 209531 h 1431647"/>
                <a:gd name="csX4" fmla="*/ 715350 w 1430699"/>
                <a:gd name="csY4" fmla="*/ 0 h 1431647"/>
                <a:gd name="csX5" fmla="*/ 1221308 w 1430699"/>
                <a:gd name="csY5" fmla="*/ 209531 h 1431647"/>
                <a:gd name="csX6" fmla="*/ 1430699 w 1430699"/>
                <a:gd name="csY6" fmla="*/ 715824 h 1431647"/>
                <a:gd name="csX7" fmla="*/ 1221308 w 1430699"/>
                <a:gd name="csY7" fmla="*/ 1222117 h 1431647"/>
                <a:gd name="csX8" fmla="*/ 715350 w 1430699"/>
                <a:gd name="csY8" fmla="*/ 1431648 h 1431647"/>
                <a:gd name="csX9" fmla="*/ 715350 w 1430699"/>
                <a:gd name="csY9" fmla="*/ 18837 h 1431647"/>
                <a:gd name="csX10" fmla="*/ 222714 w 1430699"/>
                <a:gd name="csY10" fmla="*/ 222862 h 1431647"/>
                <a:gd name="csX11" fmla="*/ 18825 w 1430699"/>
                <a:gd name="csY11" fmla="*/ 715824 h 1431647"/>
                <a:gd name="csX12" fmla="*/ 222714 w 1430699"/>
                <a:gd name="csY12" fmla="*/ 1208786 h 1431647"/>
                <a:gd name="csX13" fmla="*/ 715350 w 1430699"/>
                <a:gd name="csY13" fmla="*/ 1412811 h 1431647"/>
                <a:gd name="csX14" fmla="*/ 1207985 w 1430699"/>
                <a:gd name="csY14" fmla="*/ 1208786 h 1431647"/>
                <a:gd name="csX15" fmla="*/ 1411874 w 1430699"/>
                <a:gd name="csY15" fmla="*/ 715824 h 1431647"/>
                <a:gd name="csX16" fmla="*/ 1207985 w 1430699"/>
                <a:gd name="csY16" fmla="*/ 222862 h 1431647"/>
                <a:gd name="csX17" fmla="*/ 715350 w 1430699"/>
                <a:gd name="csY17" fmla="*/ 18837 h 14316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430699" h="1431647">
                  <a:moveTo>
                    <a:pt x="715350" y="1431648"/>
                  </a:moveTo>
                  <a:cubicBezTo>
                    <a:pt x="524204" y="1431648"/>
                    <a:pt x="344642" y="1357168"/>
                    <a:pt x="209392" y="1222117"/>
                  </a:cubicBezTo>
                  <a:cubicBezTo>
                    <a:pt x="74431" y="1086777"/>
                    <a:pt x="0" y="907097"/>
                    <a:pt x="0" y="715824"/>
                  </a:cubicBezTo>
                  <a:cubicBezTo>
                    <a:pt x="0" y="524551"/>
                    <a:pt x="74431" y="344871"/>
                    <a:pt x="209392" y="209531"/>
                  </a:cubicBezTo>
                  <a:cubicBezTo>
                    <a:pt x="344642" y="74191"/>
                    <a:pt x="524204" y="0"/>
                    <a:pt x="715350" y="0"/>
                  </a:cubicBezTo>
                  <a:cubicBezTo>
                    <a:pt x="906496" y="0"/>
                    <a:pt x="1086057" y="74480"/>
                    <a:pt x="1221308" y="209531"/>
                  </a:cubicBezTo>
                  <a:cubicBezTo>
                    <a:pt x="1356558" y="344871"/>
                    <a:pt x="1430699" y="524551"/>
                    <a:pt x="1430699" y="715824"/>
                  </a:cubicBezTo>
                  <a:cubicBezTo>
                    <a:pt x="1430699" y="907097"/>
                    <a:pt x="1356268" y="1086777"/>
                    <a:pt x="1221308" y="1222117"/>
                  </a:cubicBezTo>
                  <a:cubicBezTo>
                    <a:pt x="1086057" y="1357457"/>
                    <a:pt x="906496" y="1431648"/>
                    <a:pt x="715350" y="1431648"/>
                  </a:cubicBezTo>
                  <a:close/>
                  <a:moveTo>
                    <a:pt x="715350" y="18837"/>
                  </a:moveTo>
                  <a:cubicBezTo>
                    <a:pt x="529417" y="18837"/>
                    <a:pt x="354489" y="91289"/>
                    <a:pt x="222714" y="222862"/>
                  </a:cubicBezTo>
                  <a:cubicBezTo>
                    <a:pt x="91229" y="354434"/>
                    <a:pt x="18825" y="529478"/>
                    <a:pt x="18825" y="715824"/>
                  </a:cubicBezTo>
                  <a:cubicBezTo>
                    <a:pt x="18825" y="902170"/>
                    <a:pt x="91229" y="1076924"/>
                    <a:pt x="222714" y="1208786"/>
                  </a:cubicBezTo>
                  <a:cubicBezTo>
                    <a:pt x="354199" y="1340359"/>
                    <a:pt x="529127" y="1412811"/>
                    <a:pt x="715350" y="1412811"/>
                  </a:cubicBezTo>
                  <a:cubicBezTo>
                    <a:pt x="901572" y="1412811"/>
                    <a:pt x="1076210" y="1340359"/>
                    <a:pt x="1207985" y="1208786"/>
                  </a:cubicBezTo>
                  <a:cubicBezTo>
                    <a:pt x="1339471" y="1077214"/>
                    <a:pt x="1411874" y="902170"/>
                    <a:pt x="1411874" y="715824"/>
                  </a:cubicBezTo>
                  <a:cubicBezTo>
                    <a:pt x="1411874" y="529478"/>
                    <a:pt x="1339471" y="354724"/>
                    <a:pt x="1207985" y="222862"/>
                  </a:cubicBezTo>
                  <a:cubicBezTo>
                    <a:pt x="1076500" y="91289"/>
                    <a:pt x="901572" y="18837"/>
                    <a:pt x="715350" y="18837"/>
                  </a:cubicBezTo>
                  <a:close/>
                </a:path>
              </a:pathLst>
            </a:custGeom>
            <a:solidFill>
              <a:srgbClr val="E44325"/>
            </a:solidFill>
            <a:ln w="2888" cap="flat">
              <a:noFill/>
              <a:prstDash val="solid"/>
              <a:miter/>
            </a:ln>
          </p:spPr>
          <p:txBody>
            <a:bodyPr/>
            <a:lstStyle/>
            <a:p>
              <a:endParaRPr lang="en-US"/>
            </a:p>
          </p:txBody>
        </p:sp>
        <p:sp>
          <p:nvSpPr>
            <p:cNvPr id="25" name="Oval 24">
              <a:extLst>
                <a:ext uri="{FF2B5EF4-FFF2-40B4-BE49-F238E27FC236}">
                  <a16:creationId xmlns:a16="http://schemas.microsoft.com/office/drawing/2014/main" id="{AD1BB9DD-71E3-76B6-0CD3-AB05F14661F7}"/>
                </a:ext>
              </a:extLst>
            </p:cNvPr>
            <p:cNvSpPr/>
            <p:nvPr/>
          </p:nvSpPr>
          <p:spPr>
            <a:xfrm rot="5400000">
              <a:off x="2020352" y="1048657"/>
              <a:ext cx="207457" cy="207594"/>
            </a:xfrm>
            <a:prstGeom prst="ellipse">
              <a:avLst/>
            </a:prstGeom>
            <a:solidFill>
              <a:schemeClr val="bg1">
                <a:lumMod val="50000"/>
                <a:lumOff val="50000"/>
              </a:schemeClr>
            </a:solidFill>
            <a:ln w="2888" cap="flat">
              <a:noFill/>
              <a:prstDash val="solid"/>
              <a:miter/>
            </a:ln>
          </p:spPr>
          <p:txBody>
            <a:bodyPr/>
            <a:lstStyle/>
            <a:p>
              <a:endParaRPr lang="en-US"/>
            </a:p>
          </p:txBody>
        </p:sp>
      </p:grpSp>
      <p:grpSp>
        <p:nvGrpSpPr>
          <p:cNvPr id="32" name="Graphic 29">
            <a:extLst>
              <a:ext uri="{FF2B5EF4-FFF2-40B4-BE49-F238E27FC236}">
                <a16:creationId xmlns:a16="http://schemas.microsoft.com/office/drawing/2014/main" id="{6497FEE6-EA39-0C0D-D1C3-A3FA45386AE3}"/>
              </a:ext>
            </a:extLst>
          </p:cNvPr>
          <p:cNvGrpSpPr/>
          <p:nvPr/>
        </p:nvGrpSpPr>
        <p:grpSpPr>
          <a:xfrm>
            <a:off x="7974114" y="4464937"/>
            <a:ext cx="859313" cy="931815"/>
            <a:chOff x="8072060" y="4568444"/>
            <a:chExt cx="859313" cy="931815"/>
          </a:xfrm>
        </p:grpSpPr>
        <p:sp>
          <p:nvSpPr>
            <p:cNvPr id="33" name="Freeform 32">
              <a:extLst>
                <a:ext uri="{FF2B5EF4-FFF2-40B4-BE49-F238E27FC236}">
                  <a16:creationId xmlns:a16="http://schemas.microsoft.com/office/drawing/2014/main" id="{327B7C2D-A77B-98C4-4B31-8EAD5ABC508E}"/>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bg1">
                <a:lumMod val="50000"/>
                <a:lumOff val="50000"/>
              </a:schemeClr>
            </a:solidFill>
            <a:ln w="4223" cap="flat">
              <a:noFill/>
              <a:prstDash val="solid"/>
              <a:miter/>
            </a:ln>
          </p:spPr>
          <p:txBody>
            <a:bodyPr/>
            <a:lstStyle/>
            <a:p>
              <a:endParaRPr lang="en-US"/>
            </a:p>
          </p:txBody>
        </p:sp>
        <p:sp>
          <p:nvSpPr>
            <p:cNvPr id="34" name="Freeform 33">
              <a:extLst>
                <a:ext uri="{FF2B5EF4-FFF2-40B4-BE49-F238E27FC236}">
                  <a16:creationId xmlns:a16="http://schemas.microsoft.com/office/drawing/2014/main" id="{F4327B5F-E380-E99F-AC61-0F64FC819D3D}"/>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bg1">
                <a:lumMod val="50000"/>
                <a:lumOff val="50000"/>
              </a:schemeClr>
            </a:solidFill>
            <a:ln w="4223" cap="flat">
              <a:noFill/>
              <a:prstDash val="solid"/>
              <a:miter/>
            </a:ln>
          </p:spPr>
          <p:txBody>
            <a:bodyPr/>
            <a:lstStyle/>
            <a:p>
              <a:endParaRPr lang="en-US"/>
            </a:p>
          </p:txBody>
        </p:sp>
        <p:sp>
          <p:nvSpPr>
            <p:cNvPr id="35" name="Freeform 34">
              <a:extLst>
                <a:ext uri="{FF2B5EF4-FFF2-40B4-BE49-F238E27FC236}">
                  <a16:creationId xmlns:a16="http://schemas.microsoft.com/office/drawing/2014/main" id="{6F2D18DC-C576-C369-758C-EEE53F2CAA2E}"/>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bg1">
                <a:lumMod val="50000"/>
                <a:lumOff val="50000"/>
              </a:schemeClr>
            </a:solidFill>
            <a:ln w="4223" cap="flat">
              <a:noFill/>
              <a:prstDash val="solid"/>
              <a:miter/>
            </a:ln>
          </p:spPr>
          <p:txBody>
            <a:bodyPr/>
            <a:lstStyle/>
            <a:p>
              <a:endParaRPr lang="en-US"/>
            </a:p>
          </p:txBody>
        </p:sp>
        <p:sp>
          <p:nvSpPr>
            <p:cNvPr id="36" name="Freeform 35">
              <a:extLst>
                <a:ext uri="{FF2B5EF4-FFF2-40B4-BE49-F238E27FC236}">
                  <a16:creationId xmlns:a16="http://schemas.microsoft.com/office/drawing/2014/main" id="{7FDE20A3-C2FC-893C-3DEA-387E67B1D6F3}"/>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bg1">
                <a:lumMod val="50000"/>
                <a:lumOff val="50000"/>
              </a:schemeClr>
            </a:solidFill>
            <a:ln w="4223" cap="flat">
              <a:noFill/>
              <a:prstDash val="solid"/>
              <a:miter/>
            </a:ln>
          </p:spPr>
          <p:txBody>
            <a:bodyPr/>
            <a:lstStyle/>
            <a:p>
              <a:endParaRPr lang="en-US"/>
            </a:p>
          </p:txBody>
        </p:sp>
        <p:sp>
          <p:nvSpPr>
            <p:cNvPr id="37" name="Oval 36">
              <a:extLst>
                <a:ext uri="{FF2B5EF4-FFF2-40B4-BE49-F238E27FC236}">
                  <a16:creationId xmlns:a16="http://schemas.microsoft.com/office/drawing/2014/main" id="{36454867-BA98-65BB-2351-98B75E323616}"/>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spTree>
    <p:extLst>
      <p:ext uri="{BB962C8B-B14F-4D97-AF65-F5344CB8AC3E}">
        <p14:creationId xmlns:p14="http://schemas.microsoft.com/office/powerpoint/2010/main" val="637873653"/>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6" name="Picture 5" descr="A black background with white spots&#10;&#10;AI-generated content may be incorrect.">
            <a:extLst>
              <a:ext uri="{FF2B5EF4-FFF2-40B4-BE49-F238E27FC236}">
                <a16:creationId xmlns:a16="http://schemas.microsoft.com/office/drawing/2014/main" id="{419334FC-01F9-16E3-0F3C-A13FEE70AE5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2" name="Title 1">
            <a:extLst>
              <a:ext uri="{FF2B5EF4-FFF2-40B4-BE49-F238E27FC236}">
                <a16:creationId xmlns:a16="http://schemas.microsoft.com/office/drawing/2014/main" id="{70DBFFE1-F0AF-CB1D-F1D3-84201AAE862B}"/>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FE9CE36D-E61D-297D-84AF-6791F1DD57EB}"/>
              </a:ext>
            </a:extLst>
          </p:cNvPr>
          <p:cNvSpPr>
            <a:spLocks noGrp="1"/>
          </p:cNvSpPr>
          <p:nvPr>
            <p:ph idx="1"/>
          </p:nvPr>
        </p:nvSpPr>
        <p:spPr>
          <a:xfrm>
            <a:off x="505778" y="940804"/>
            <a:ext cx="8141832" cy="4242385"/>
          </a:xfrm>
          <a:prstGeom prst="rect">
            <a:avLst/>
          </a:prstGeom>
        </p:spPr>
        <p:txBody>
          <a:bodyPr vert="horz" lIns="91440" tIns="45720" rIns="91440" bIns="45720" rtlCol="0">
            <a:normAutofit/>
          </a:bodyPr>
          <a:lstStyle>
            <a:lvl1pPr>
              <a:defRPr b="0" i="0">
                <a:latin typeface="Avenir Book" panose="02000503020000020003" pitchFamily="2" charset="0"/>
              </a:defRPr>
            </a:lvl1pPr>
            <a:lvl2pPr>
              <a:defRPr b="0" i="0">
                <a:latin typeface="Avenir Book" panose="02000503020000020003" pitchFamily="2" charset="0"/>
              </a:defRPr>
            </a:lvl2pPr>
            <a:lvl3pPr>
              <a:defRPr b="0" i="0">
                <a:latin typeface="Avenir Book" panose="02000503020000020003" pitchFamily="2" charset="0"/>
              </a:defRPr>
            </a:lvl3pPr>
            <a:lvl4pPr>
              <a:defRPr b="0" i="0">
                <a:latin typeface="Avenir Book" panose="02000503020000020003" pitchFamily="2" charset="0"/>
              </a:defRPr>
            </a:lvl4pPr>
            <a:lvl5pPr>
              <a:defRPr b="0" i="0">
                <a:latin typeface="Avenir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8" name="Group 27">
            <a:extLst>
              <a:ext uri="{FF2B5EF4-FFF2-40B4-BE49-F238E27FC236}">
                <a16:creationId xmlns:a16="http://schemas.microsoft.com/office/drawing/2014/main" id="{64EB785F-01B5-356D-2505-77F67B2E10BE}"/>
              </a:ext>
            </a:extLst>
          </p:cNvPr>
          <p:cNvGrpSpPr/>
          <p:nvPr userDrawn="1"/>
        </p:nvGrpSpPr>
        <p:grpSpPr>
          <a:xfrm>
            <a:off x="3862164" y="3468419"/>
            <a:ext cx="5830258" cy="2916241"/>
            <a:chOff x="3862164" y="3468419"/>
            <a:chExt cx="5830258" cy="2916241"/>
          </a:xfrm>
        </p:grpSpPr>
        <p:sp>
          <p:nvSpPr>
            <p:cNvPr id="9" name="Oval 8">
              <a:extLst>
                <a:ext uri="{FF2B5EF4-FFF2-40B4-BE49-F238E27FC236}">
                  <a16:creationId xmlns:a16="http://schemas.microsoft.com/office/drawing/2014/main" id="{B3A6749A-A1D8-F010-8D79-E763CC024441}"/>
                </a:ext>
              </a:extLst>
            </p:cNvPr>
            <p:cNvSpPr/>
            <p:nvPr userDrawn="1"/>
          </p:nvSpPr>
          <p:spPr>
            <a:xfrm>
              <a:off x="3862164" y="3469531"/>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E97400-99AF-900B-8433-CF73FAE9AE31}"/>
                </a:ext>
              </a:extLst>
            </p:cNvPr>
            <p:cNvSpPr/>
            <p:nvPr userDrawn="1"/>
          </p:nvSpPr>
          <p:spPr>
            <a:xfrm>
              <a:off x="6777293"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3A866BE-41FD-CE8E-2E63-01DCDDAE0106}"/>
                </a:ext>
              </a:extLst>
            </p:cNvPr>
            <p:cNvSpPr/>
            <p:nvPr userDrawn="1"/>
          </p:nvSpPr>
          <p:spPr>
            <a:xfrm>
              <a:off x="6048510"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1417767-56FA-24B6-472A-C08FD2A3ECA5}"/>
                </a:ext>
              </a:extLst>
            </p:cNvPr>
            <p:cNvSpPr/>
            <p:nvPr userDrawn="1"/>
          </p:nvSpPr>
          <p:spPr>
            <a:xfrm>
              <a:off x="5319728"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776566B-000F-BD6B-F64E-30DFD8841F96}"/>
                </a:ext>
              </a:extLst>
            </p:cNvPr>
            <p:cNvSpPr/>
            <p:nvPr userDrawn="1"/>
          </p:nvSpPr>
          <p:spPr>
            <a:xfrm>
              <a:off x="4590946"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14">
              <a:extLst>
                <a:ext uri="{FF2B5EF4-FFF2-40B4-BE49-F238E27FC236}">
                  <a16:creationId xmlns:a16="http://schemas.microsoft.com/office/drawing/2014/main" id="{8D24FF1C-7347-3CFE-89C3-D0D7CC2E176A}"/>
                </a:ext>
              </a:extLst>
            </p:cNvPr>
            <p:cNvSpPr/>
            <p:nvPr userDrawn="1"/>
          </p:nvSpPr>
          <p:spPr>
            <a:xfrm>
              <a:off x="4565848" y="5266552"/>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EF7B5E-8ED2-B160-0B8A-51D0358D33A4}"/>
                </a:ext>
              </a:extLst>
            </p:cNvPr>
            <p:cNvSpPr/>
            <p:nvPr userDrawn="1"/>
          </p:nvSpPr>
          <p:spPr>
            <a:xfrm>
              <a:off x="5611333" y="5822865"/>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9B07A7-0DA6-3ADD-0A6B-DF41BE1DCE38}"/>
                </a:ext>
              </a:extLst>
            </p:cNvPr>
            <p:cNvSpPr/>
            <p:nvPr userDrawn="1"/>
          </p:nvSpPr>
          <p:spPr>
            <a:xfrm>
              <a:off x="6151660" y="3715908"/>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C4C71F2-D7E8-3565-7823-0450E8704115}"/>
                </a:ext>
              </a:extLst>
            </p:cNvPr>
            <p:cNvSpPr/>
            <p:nvPr userDrawn="1"/>
          </p:nvSpPr>
          <p:spPr>
            <a:xfrm>
              <a:off x="8418477" y="4844521"/>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6547C3-E856-09FB-6DFB-580510D0EFAA}"/>
                </a:ext>
              </a:extLst>
            </p:cNvPr>
            <p:cNvSpPr/>
            <p:nvPr userDrawn="1"/>
          </p:nvSpPr>
          <p:spPr>
            <a:xfrm>
              <a:off x="8647610" y="5624639"/>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0B1B156-512D-9E2E-C82D-333E7A3E62BE}"/>
                </a:ext>
              </a:extLst>
            </p:cNvPr>
            <p:cNvSpPr/>
            <p:nvPr userDrawn="1"/>
          </p:nvSpPr>
          <p:spPr>
            <a:xfrm>
              <a:off x="8963639" y="3639176"/>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DE1F7-B28F-36E5-07BD-1C3CE3ABFA8D}"/>
                </a:ext>
              </a:extLst>
            </p:cNvPr>
            <p:cNvCxnSpPr>
              <a:cxnSpLocks/>
              <a:stCxn id="9" idx="2"/>
              <a:endCxn id="10" idx="6"/>
            </p:cNvCxnSpPr>
            <p:nvPr userDrawn="1"/>
          </p:nvCxnSpPr>
          <p:spPr>
            <a:xfrm flipV="1">
              <a:off x="3862164" y="4925984"/>
              <a:ext cx="5830258" cy="1112"/>
            </a:xfrm>
            <a:prstGeom prst="line">
              <a:avLst/>
            </a:prstGeom>
            <a:ln w="127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7" name="Graphic 6">
            <a:extLst>
              <a:ext uri="{FF2B5EF4-FFF2-40B4-BE49-F238E27FC236}">
                <a16:creationId xmlns:a16="http://schemas.microsoft.com/office/drawing/2014/main" id="{BC19B59B-6B7E-5C0C-1BA3-CC51D6A301E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1156013380"/>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able">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6" name="Picture 5" descr="A black background with white spots&#10;&#10;AI-generated content may be incorrect.">
            <a:extLst>
              <a:ext uri="{FF2B5EF4-FFF2-40B4-BE49-F238E27FC236}">
                <a16:creationId xmlns:a16="http://schemas.microsoft.com/office/drawing/2014/main" id="{419334FC-01F9-16E3-0F3C-A13FEE70AE5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39" name="Table Placeholder 38">
            <a:extLst>
              <a:ext uri="{FF2B5EF4-FFF2-40B4-BE49-F238E27FC236}">
                <a16:creationId xmlns:a16="http://schemas.microsoft.com/office/drawing/2014/main" id="{F5FB9A7F-CAB4-8F2A-B997-E481FE8F6973}"/>
              </a:ext>
            </a:extLst>
          </p:cNvPr>
          <p:cNvSpPr>
            <a:spLocks noGrp="1"/>
          </p:cNvSpPr>
          <p:nvPr>
            <p:ph type="tbl" sz="quarter" idx="13"/>
          </p:nvPr>
        </p:nvSpPr>
        <p:spPr>
          <a:xfrm>
            <a:off x="496389" y="926151"/>
            <a:ext cx="8151221" cy="4262069"/>
          </a:xfrm>
        </p:spPr>
        <p:txBody>
          <a:bodyPr/>
          <a:lstStyle/>
          <a:p>
            <a:endParaRPr lang="en-US" dirty="0"/>
          </a:p>
        </p:txBody>
      </p:sp>
      <p:grpSp>
        <p:nvGrpSpPr>
          <p:cNvPr id="28" name="Group 27">
            <a:extLst>
              <a:ext uri="{FF2B5EF4-FFF2-40B4-BE49-F238E27FC236}">
                <a16:creationId xmlns:a16="http://schemas.microsoft.com/office/drawing/2014/main" id="{64EB785F-01B5-356D-2505-77F67B2E10BE}"/>
              </a:ext>
            </a:extLst>
          </p:cNvPr>
          <p:cNvGrpSpPr/>
          <p:nvPr userDrawn="1"/>
        </p:nvGrpSpPr>
        <p:grpSpPr>
          <a:xfrm>
            <a:off x="3862164" y="3468419"/>
            <a:ext cx="5830258" cy="2916241"/>
            <a:chOff x="3862164" y="3468419"/>
            <a:chExt cx="5830258" cy="2916241"/>
          </a:xfrm>
        </p:grpSpPr>
        <p:sp>
          <p:nvSpPr>
            <p:cNvPr id="9" name="Oval 8">
              <a:extLst>
                <a:ext uri="{FF2B5EF4-FFF2-40B4-BE49-F238E27FC236}">
                  <a16:creationId xmlns:a16="http://schemas.microsoft.com/office/drawing/2014/main" id="{B3A6749A-A1D8-F010-8D79-E763CC024441}"/>
                </a:ext>
              </a:extLst>
            </p:cNvPr>
            <p:cNvSpPr/>
            <p:nvPr userDrawn="1"/>
          </p:nvSpPr>
          <p:spPr>
            <a:xfrm>
              <a:off x="3862164" y="3469531"/>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8E97400-99AF-900B-8433-CF73FAE9AE31}"/>
                </a:ext>
              </a:extLst>
            </p:cNvPr>
            <p:cNvSpPr/>
            <p:nvPr userDrawn="1"/>
          </p:nvSpPr>
          <p:spPr>
            <a:xfrm>
              <a:off x="6777293"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3A866BE-41FD-CE8E-2E63-01DCDDAE0106}"/>
                </a:ext>
              </a:extLst>
            </p:cNvPr>
            <p:cNvSpPr/>
            <p:nvPr userDrawn="1"/>
          </p:nvSpPr>
          <p:spPr>
            <a:xfrm>
              <a:off x="6048510"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1417767-56FA-24B6-472A-C08FD2A3ECA5}"/>
                </a:ext>
              </a:extLst>
            </p:cNvPr>
            <p:cNvSpPr/>
            <p:nvPr userDrawn="1"/>
          </p:nvSpPr>
          <p:spPr>
            <a:xfrm>
              <a:off x="5319728"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776566B-000F-BD6B-F64E-30DFD8841F96}"/>
                </a:ext>
              </a:extLst>
            </p:cNvPr>
            <p:cNvSpPr/>
            <p:nvPr userDrawn="1"/>
          </p:nvSpPr>
          <p:spPr>
            <a:xfrm>
              <a:off x="4590946" y="3468419"/>
              <a:ext cx="2915129" cy="2915129"/>
            </a:xfrm>
            <a:prstGeom prst="ellipse">
              <a:avLst/>
            </a:prstGeom>
            <a:noFill/>
            <a:ln>
              <a:solidFill>
                <a:schemeClr val="bg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14">
              <a:extLst>
                <a:ext uri="{FF2B5EF4-FFF2-40B4-BE49-F238E27FC236}">
                  <a16:creationId xmlns:a16="http://schemas.microsoft.com/office/drawing/2014/main" id="{8D24FF1C-7347-3CFE-89C3-D0D7CC2E176A}"/>
                </a:ext>
              </a:extLst>
            </p:cNvPr>
            <p:cNvSpPr/>
            <p:nvPr userDrawn="1"/>
          </p:nvSpPr>
          <p:spPr>
            <a:xfrm>
              <a:off x="4565848" y="5266552"/>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8EF7B5E-8ED2-B160-0B8A-51D0358D33A4}"/>
                </a:ext>
              </a:extLst>
            </p:cNvPr>
            <p:cNvSpPr/>
            <p:nvPr userDrawn="1"/>
          </p:nvSpPr>
          <p:spPr>
            <a:xfrm>
              <a:off x="5611333" y="5822865"/>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69B07A7-0DA6-3ADD-0A6B-DF41BE1DCE38}"/>
                </a:ext>
              </a:extLst>
            </p:cNvPr>
            <p:cNvSpPr/>
            <p:nvPr userDrawn="1"/>
          </p:nvSpPr>
          <p:spPr>
            <a:xfrm>
              <a:off x="6151660" y="3715908"/>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CC4C71F2-D7E8-3565-7823-0450E8704115}"/>
                </a:ext>
              </a:extLst>
            </p:cNvPr>
            <p:cNvSpPr/>
            <p:nvPr userDrawn="1"/>
          </p:nvSpPr>
          <p:spPr>
            <a:xfrm>
              <a:off x="8418477" y="4844521"/>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76547C3-E856-09FB-6DFB-580510D0EFAA}"/>
                </a:ext>
              </a:extLst>
            </p:cNvPr>
            <p:cNvSpPr/>
            <p:nvPr userDrawn="1"/>
          </p:nvSpPr>
          <p:spPr>
            <a:xfrm>
              <a:off x="8647610" y="5624639"/>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0B1B156-512D-9E2E-C82D-333E7A3E62BE}"/>
                </a:ext>
              </a:extLst>
            </p:cNvPr>
            <p:cNvSpPr/>
            <p:nvPr userDrawn="1"/>
          </p:nvSpPr>
          <p:spPr>
            <a:xfrm>
              <a:off x="8963639" y="3639176"/>
              <a:ext cx="168693" cy="168693"/>
            </a:xfrm>
            <a:prstGeom prst="ellipse">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DE1F7-B28F-36E5-07BD-1C3CE3ABFA8D}"/>
                </a:ext>
              </a:extLst>
            </p:cNvPr>
            <p:cNvCxnSpPr>
              <a:cxnSpLocks/>
              <a:stCxn id="9" idx="2"/>
              <a:endCxn id="10" idx="6"/>
            </p:cNvCxnSpPr>
            <p:nvPr userDrawn="1"/>
          </p:nvCxnSpPr>
          <p:spPr>
            <a:xfrm flipV="1">
              <a:off x="3862164" y="4925984"/>
              <a:ext cx="5830258" cy="1112"/>
            </a:xfrm>
            <a:prstGeom prst="line">
              <a:avLst/>
            </a:prstGeom>
            <a:ln w="127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37" name="Title 1">
            <a:extLst>
              <a:ext uri="{FF2B5EF4-FFF2-40B4-BE49-F238E27FC236}">
                <a16:creationId xmlns:a16="http://schemas.microsoft.com/office/drawing/2014/main" id="{75FD0E14-3217-B5AF-D191-A2E30849D276}"/>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agenda title here</a:t>
            </a:r>
          </a:p>
        </p:txBody>
      </p:sp>
      <p:pic>
        <p:nvPicPr>
          <p:cNvPr id="2" name="Graphic 1">
            <a:extLst>
              <a:ext uri="{FF2B5EF4-FFF2-40B4-BE49-F238E27FC236}">
                <a16:creationId xmlns:a16="http://schemas.microsoft.com/office/drawing/2014/main" id="{BB7311D2-DD6B-F531-4F2E-FC8151CCBA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1859995263"/>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59" name="Picture 58" descr="A black background with white spots&#10;&#10;AI-generated content may be incorrect.">
            <a:extLst>
              <a:ext uri="{FF2B5EF4-FFF2-40B4-BE49-F238E27FC236}">
                <a16:creationId xmlns:a16="http://schemas.microsoft.com/office/drawing/2014/main" id="{C5718A84-DAC4-9E7B-C735-B389B36F57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9" name="Title 1">
            <a:extLst>
              <a:ext uri="{FF2B5EF4-FFF2-40B4-BE49-F238E27FC236}">
                <a16:creationId xmlns:a16="http://schemas.microsoft.com/office/drawing/2014/main" id="{BB7C77BE-B5CD-57FF-B65B-09FFE25138D7}"/>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4" name="Text Placeholder 2">
            <a:extLst>
              <a:ext uri="{FF2B5EF4-FFF2-40B4-BE49-F238E27FC236}">
                <a16:creationId xmlns:a16="http://schemas.microsoft.com/office/drawing/2014/main" id="{22C1A6F3-8E2A-6A84-6DEF-45D9DD948C00}"/>
              </a:ext>
            </a:extLst>
          </p:cNvPr>
          <p:cNvSpPr>
            <a:spLocks noGrp="1"/>
          </p:cNvSpPr>
          <p:nvPr>
            <p:ph idx="1"/>
          </p:nvPr>
        </p:nvSpPr>
        <p:spPr>
          <a:xfrm>
            <a:off x="514355"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CB50AA3B-1706-FA2A-AE43-C68468396862}"/>
              </a:ext>
            </a:extLst>
          </p:cNvPr>
          <p:cNvSpPr>
            <a:spLocks noGrp="1"/>
          </p:cNvSpPr>
          <p:nvPr>
            <p:ph idx="18"/>
          </p:nvPr>
        </p:nvSpPr>
        <p:spPr>
          <a:xfrm>
            <a:off x="4750399"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3" name="Group 42">
            <a:extLst>
              <a:ext uri="{FF2B5EF4-FFF2-40B4-BE49-F238E27FC236}">
                <a16:creationId xmlns:a16="http://schemas.microsoft.com/office/drawing/2014/main" id="{6A38AC6B-7B04-AAC6-640D-82E6439902EA}"/>
              </a:ext>
            </a:extLst>
          </p:cNvPr>
          <p:cNvGrpSpPr/>
          <p:nvPr userDrawn="1"/>
        </p:nvGrpSpPr>
        <p:grpSpPr>
          <a:xfrm>
            <a:off x="8507819" y="3824074"/>
            <a:ext cx="2373949" cy="2091690"/>
            <a:chOff x="8066494" y="3824074"/>
            <a:chExt cx="2373949" cy="2091690"/>
          </a:xfrm>
        </p:grpSpPr>
        <p:sp>
          <p:nvSpPr>
            <p:cNvPr id="44" name="Freeform 43">
              <a:extLst>
                <a:ext uri="{FF2B5EF4-FFF2-40B4-BE49-F238E27FC236}">
                  <a16:creationId xmlns:a16="http://schemas.microsoft.com/office/drawing/2014/main" id="{21D3F976-83A2-3E94-9B84-2CDB63294D9B}"/>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45" name="Freeform 44">
              <a:extLst>
                <a:ext uri="{FF2B5EF4-FFF2-40B4-BE49-F238E27FC236}">
                  <a16:creationId xmlns:a16="http://schemas.microsoft.com/office/drawing/2014/main" id="{BDBB3189-75F6-20E5-5B34-2D3D2F7A24BA}"/>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bg1">
                  <a:lumMod val="50000"/>
                  <a:lumOff val="50000"/>
                </a:schemeClr>
              </a:solidFill>
              <a:prstDash val="solid"/>
              <a:miter/>
            </a:ln>
          </p:spPr>
          <p:txBody>
            <a:bodyPr/>
            <a:lstStyle/>
            <a:p>
              <a:endParaRPr lang="en-US"/>
            </a:p>
          </p:txBody>
        </p:sp>
        <p:sp>
          <p:nvSpPr>
            <p:cNvPr id="46" name="Freeform 45">
              <a:extLst>
                <a:ext uri="{FF2B5EF4-FFF2-40B4-BE49-F238E27FC236}">
                  <a16:creationId xmlns:a16="http://schemas.microsoft.com/office/drawing/2014/main" id="{DB0D93AD-EA1A-A1DB-3DB6-53DE6B2B139E}"/>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bg1">
                  <a:lumMod val="50000"/>
                  <a:lumOff val="50000"/>
                </a:schemeClr>
              </a:solidFill>
              <a:prstDash val="solid"/>
              <a:miter/>
            </a:ln>
          </p:spPr>
          <p:txBody>
            <a:bodyPr/>
            <a:lstStyle/>
            <a:p>
              <a:endParaRPr lang="en-US"/>
            </a:p>
          </p:txBody>
        </p:sp>
        <p:sp>
          <p:nvSpPr>
            <p:cNvPr id="47" name="Freeform 46">
              <a:extLst>
                <a:ext uri="{FF2B5EF4-FFF2-40B4-BE49-F238E27FC236}">
                  <a16:creationId xmlns:a16="http://schemas.microsoft.com/office/drawing/2014/main" id="{14375A64-EAC4-79B3-5FF4-05C54C143E30}"/>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bg1">
                  <a:lumMod val="50000"/>
                  <a:lumOff val="50000"/>
                </a:schemeClr>
              </a:solidFill>
              <a:prstDash val="solid"/>
              <a:miter/>
            </a:ln>
          </p:spPr>
          <p:txBody>
            <a:bodyPr/>
            <a:lstStyle/>
            <a:p>
              <a:endParaRPr lang="en-US"/>
            </a:p>
          </p:txBody>
        </p:sp>
        <p:sp>
          <p:nvSpPr>
            <p:cNvPr id="48" name="Freeform 47">
              <a:extLst>
                <a:ext uri="{FF2B5EF4-FFF2-40B4-BE49-F238E27FC236}">
                  <a16:creationId xmlns:a16="http://schemas.microsoft.com/office/drawing/2014/main" id="{5AC2BAA5-7F91-3FCD-169B-332C0263EC37}"/>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bg1">
                  <a:lumMod val="50000"/>
                  <a:lumOff val="50000"/>
                </a:schemeClr>
              </a:solidFill>
              <a:prstDash val="solid"/>
              <a:miter/>
            </a:ln>
          </p:spPr>
          <p:txBody>
            <a:bodyPr/>
            <a:lstStyle/>
            <a:p>
              <a:endParaRPr lang="en-US"/>
            </a:p>
          </p:txBody>
        </p:sp>
        <p:sp>
          <p:nvSpPr>
            <p:cNvPr id="49" name="Freeform 48">
              <a:extLst>
                <a:ext uri="{FF2B5EF4-FFF2-40B4-BE49-F238E27FC236}">
                  <a16:creationId xmlns:a16="http://schemas.microsoft.com/office/drawing/2014/main" id="{16B61864-6B15-DFD4-437A-81B7585724EE}"/>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bg1">
                  <a:lumMod val="50000"/>
                  <a:lumOff val="50000"/>
                </a:schemeClr>
              </a:solidFill>
              <a:prstDash val="solid"/>
              <a:miter/>
            </a:ln>
          </p:spPr>
          <p:txBody>
            <a:bodyPr/>
            <a:lstStyle/>
            <a:p>
              <a:endParaRPr lang="en-US"/>
            </a:p>
          </p:txBody>
        </p:sp>
        <p:sp>
          <p:nvSpPr>
            <p:cNvPr id="50" name="Freeform 49">
              <a:extLst>
                <a:ext uri="{FF2B5EF4-FFF2-40B4-BE49-F238E27FC236}">
                  <a16:creationId xmlns:a16="http://schemas.microsoft.com/office/drawing/2014/main" id="{FE373F53-2CEF-85D8-BE94-5A48AA6867CE}"/>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51" name="Group 50">
            <a:extLst>
              <a:ext uri="{FF2B5EF4-FFF2-40B4-BE49-F238E27FC236}">
                <a16:creationId xmlns:a16="http://schemas.microsoft.com/office/drawing/2014/main" id="{11A7E34F-65A8-96EE-0440-37CAF29309A6}"/>
              </a:ext>
            </a:extLst>
          </p:cNvPr>
          <p:cNvGrpSpPr/>
          <p:nvPr userDrawn="1"/>
        </p:nvGrpSpPr>
        <p:grpSpPr>
          <a:xfrm>
            <a:off x="0" y="5332579"/>
            <a:ext cx="395842" cy="291973"/>
            <a:chOff x="981419" y="5247231"/>
            <a:chExt cx="579552" cy="427478"/>
          </a:xfrm>
        </p:grpSpPr>
        <p:sp>
          <p:nvSpPr>
            <p:cNvPr id="52" name="Oval 51">
              <a:extLst>
                <a:ext uri="{FF2B5EF4-FFF2-40B4-BE49-F238E27FC236}">
                  <a16:creationId xmlns:a16="http://schemas.microsoft.com/office/drawing/2014/main" id="{6462C5BC-00F9-BB8B-7902-F1EC742C1B94}"/>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53" name="Oval 52">
              <a:extLst>
                <a:ext uri="{FF2B5EF4-FFF2-40B4-BE49-F238E27FC236}">
                  <a16:creationId xmlns:a16="http://schemas.microsoft.com/office/drawing/2014/main" id="{66F5704B-EB4A-0293-F83B-DC87364424AE}"/>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54" name="Oval 53">
              <a:extLst>
                <a:ext uri="{FF2B5EF4-FFF2-40B4-BE49-F238E27FC236}">
                  <a16:creationId xmlns:a16="http://schemas.microsoft.com/office/drawing/2014/main" id="{6DFE77A5-2D4A-8C1C-6AD0-192FF45E5D10}"/>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55" name="Oval 54">
              <a:extLst>
                <a:ext uri="{FF2B5EF4-FFF2-40B4-BE49-F238E27FC236}">
                  <a16:creationId xmlns:a16="http://schemas.microsoft.com/office/drawing/2014/main" id="{E14DDBF8-5787-C1F5-955B-1802F4AFFD28}"/>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56" name="Oval 55">
              <a:extLst>
                <a:ext uri="{FF2B5EF4-FFF2-40B4-BE49-F238E27FC236}">
                  <a16:creationId xmlns:a16="http://schemas.microsoft.com/office/drawing/2014/main" id="{1237807F-D637-1B6B-C23E-9728E7FA678F}"/>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57" name="Oval 56">
              <a:extLst>
                <a:ext uri="{FF2B5EF4-FFF2-40B4-BE49-F238E27FC236}">
                  <a16:creationId xmlns:a16="http://schemas.microsoft.com/office/drawing/2014/main" id="{68DFB32E-6837-3477-F44A-697494863484}"/>
                </a:ext>
              </a:extLst>
            </p:cNvPr>
            <p:cNvSpPr/>
            <p:nvPr userDrawn="1"/>
          </p:nvSpPr>
          <p:spPr>
            <a:xfrm>
              <a:off x="1133493" y="5247231"/>
              <a:ext cx="427478" cy="427478"/>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5D4D3B03-01F9-985E-3C1C-3B1A4FF229CE}"/>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3" name="Graphic 2">
            <a:extLst>
              <a:ext uri="{FF2B5EF4-FFF2-40B4-BE49-F238E27FC236}">
                <a16:creationId xmlns:a16="http://schemas.microsoft.com/office/drawing/2014/main" id="{E575A66B-A4AD-CEC4-CB9C-17F91662562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492116950"/>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Contrast">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4" name="Picture 3" descr="A black background with white spots&#10;&#10;AI-generated content may be incorrect.">
            <a:extLst>
              <a:ext uri="{FF2B5EF4-FFF2-40B4-BE49-F238E27FC236}">
                <a16:creationId xmlns:a16="http://schemas.microsoft.com/office/drawing/2014/main" id="{62A25277-817D-CCBD-C98B-89B505762F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7" name="Freeform 6">
            <a:extLst>
              <a:ext uri="{FF2B5EF4-FFF2-40B4-BE49-F238E27FC236}">
                <a16:creationId xmlns:a16="http://schemas.microsoft.com/office/drawing/2014/main" id="{796C3943-BA89-466F-0627-21334ECD84D0}"/>
              </a:ext>
            </a:extLst>
          </p:cNvPr>
          <p:cNvSpPr/>
          <p:nvPr userDrawn="1"/>
        </p:nvSpPr>
        <p:spPr>
          <a:xfrm>
            <a:off x="0" y="940805"/>
            <a:ext cx="4572000" cy="4242384"/>
          </a:xfrm>
          <a:custGeom>
            <a:avLst/>
            <a:gdLst>
              <a:gd name="csX0" fmla="*/ 0 w 4572000"/>
              <a:gd name="csY0" fmla="*/ 0 h 4242384"/>
              <a:gd name="csX1" fmla="*/ 4501025 w 4572000"/>
              <a:gd name="csY1" fmla="*/ 0 h 4242384"/>
              <a:gd name="csX2" fmla="*/ 4572000 w 4572000"/>
              <a:gd name="csY2" fmla="*/ 70975 h 4242384"/>
              <a:gd name="csX3" fmla="*/ 4572000 w 4572000"/>
              <a:gd name="csY3" fmla="*/ 4171409 h 4242384"/>
              <a:gd name="csX4" fmla="*/ 4501025 w 4572000"/>
              <a:gd name="csY4" fmla="*/ 4242384 h 4242384"/>
              <a:gd name="csX5" fmla="*/ 0 w 4572000"/>
              <a:gd name="csY5" fmla="*/ 4242384 h 4242384"/>
            </a:gdLst>
            <a:ahLst/>
            <a:cxnLst>
              <a:cxn ang="0">
                <a:pos x="csX0" y="csY0"/>
              </a:cxn>
              <a:cxn ang="0">
                <a:pos x="csX1" y="csY1"/>
              </a:cxn>
              <a:cxn ang="0">
                <a:pos x="csX2" y="csY2"/>
              </a:cxn>
              <a:cxn ang="0">
                <a:pos x="csX3" y="csY3"/>
              </a:cxn>
              <a:cxn ang="0">
                <a:pos x="csX4" y="csY4"/>
              </a:cxn>
              <a:cxn ang="0">
                <a:pos x="csX5" y="csY5"/>
              </a:cxn>
            </a:cxnLst>
            <a:rect l="l" t="t" r="r" b="b"/>
            <a:pathLst>
              <a:path w="4572000" h="4242384">
                <a:moveTo>
                  <a:pt x="0" y="0"/>
                </a:moveTo>
                <a:lnTo>
                  <a:pt x="4501025" y="0"/>
                </a:lnTo>
                <a:cubicBezTo>
                  <a:pt x="4540223" y="0"/>
                  <a:pt x="4572000" y="31777"/>
                  <a:pt x="4572000" y="70975"/>
                </a:cubicBezTo>
                <a:lnTo>
                  <a:pt x="4572000" y="4171409"/>
                </a:lnTo>
                <a:cubicBezTo>
                  <a:pt x="4572000" y="4210607"/>
                  <a:pt x="4540223" y="4242384"/>
                  <a:pt x="4501025" y="4242384"/>
                </a:cubicBezTo>
                <a:lnTo>
                  <a:pt x="0" y="4242384"/>
                </a:lnTo>
                <a:close/>
              </a:path>
            </a:pathLst>
          </a:cu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white surface with black spots&#10;&#10;AI-generated content may be incorrect.">
            <a:extLst>
              <a:ext uri="{FF2B5EF4-FFF2-40B4-BE49-F238E27FC236}">
                <a16:creationId xmlns:a16="http://schemas.microsoft.com/office/drawing/2014/main" id="{5C6D8217-8B0A-5386-897E-4E4A61A4245C}"/>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rcRect/>
          <a:stretch>
            <a:fillRect/>
          </a:stretch>
        </p:blipFill>
        <p:spPr>
          <a:xfrm>
            <a:off x="-60512" y="940806"/>
            <a:ext cx="4632512" cy="4242384"/>
          </a:xfrm>
          <a:prstGeom prst="roundRect">
            <a:avLst>
              <a:gd name="adj" fmla="val 1624"/>
            </a:avLst>
          </a:prstGeom>
        </p:spPr>
      </p:pic>
      <p:sp>
        <p:nvSpPr>
          <p:cNvPr id="11" name="Title 1">
            <a:extLst>
              <a:ext uri="{FF2B5EF4-FFF2-40B4-BE49-F238E27FC236}">
                <a16:creationId xmlns:a16="http://schemas.microsoft.com/office/drawing/2014/main" id="{49795E6A-3772-3015-1B11-C9156511CCCC}"/>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12" name="Text Placeholder 2">
            <a:extLst>
              <a:ext uri="{FF2B5EF4-FFF2-40B4-BE49-F238E27FC236}">
                <a16:creationId xmlns:a16="http://schemas.microsoft.com/office/drawing/2014/main" id="{88F33BF5-04D6-4070-56EF-FA00EE2DA7F6}"/>
              </a:ext>
            </a:extLst>
          </p:cNvPr>
          <p:cNvSpPr>
            <a:spLocks noGrp="1"/>
          </p:cNvSpPr>
          <p:nvPr>
            <p:ph idx="1" hasCustomPrompt="1"/>
          </p:nvPr>
        </p:nvSpPr>
        <p:spPr>
          <a:xfrm>
            <a:off x="514355" y="1126777"/>
            <a:ext cx="3879245" cy="3861357"/>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812FF740-FBD1-FBEC-9AEF-4167C00A5E90}"/>
              </a:ext>
            </a:extLst>
          </p:cNvPr>
          <p:cNvSpPr>
            <a:spLocks noGrp="1"/>
          </p:cNvSpPr>
          <p:nvPr>
            <p:ph idx="18" hasCustomPrompt="1"/>
          </p:nvPr>
        </p:nvSpPr>
        <p:spPr>
          <a:xfrm>
            <a:off x="4746877" y="1126777"/>
            <a:ext cx="3879245" cy="386135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aphic 29">
            <a:extLst>
              <a:ext uri="{FF2B5EF4-FFF2-40B4-BE49-F238E27FC236}">
                <a16:creationId xmlns:a16="http://schemas.microsoft.com/office/drawing/2014/main" id="{C04F8590-44CC-0A42-F049-F78F3C23ADF1}"/>
              </a:ext>
            </a:extLst>
          </p:cNvPr>
          <p:cNvGrpSpPr/>
          <p:nvPr userDrawn="1"/>
        </p:nvGrpSpPr>
        <p:grpSpPr>
          <a:xfrm>
            <a:off x="7974114" y="4464937"/>
            <a:ext cx="859313" cy="931815"/>
            <a:chOff x="8072060" y="4568444"/>
            <a:chExt cx="859313" cy="931815"/>
          </a:xfrm>
        </p:grpSpPr>
        <p:sp>
          <p:nvSpPr>
            <p:cNvPr id="6" name="Freeform 5">
              <a:extLst>
                <a:ext uri="{FF2B5EF4-FFF2-40B4-BE49-F238E27FC236}">
                  <a16:creationId xmlns:a16="http://schemas.microsoft.com/office/drawing/2014/main" id="{DBDDC375-3DA9-0E45-A43D-C6FB4C715AE8}"/>
                </a:ext>
              </a:extLst>
            </p:cNvPr>
            <p:cNvSpPr/>
            <p:nvPr/>
          </p:nvSpPr>
          <p:spPr>
            <a:xfrm>
              <a:off x="8072060" y="5360403"/>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bg1">
                <a:lumMod val="50000"/>
                <a:lumOff val="50000"/>
              </a:schemeClr>
            </a:solidFill>
            <a:ln w="4223" cap="flat">
              <a:noFill/>
              <a:prstDash val="solid"/>
              <a:miter/>
            </a:ln>
          </p:spPr>
          <p:txBody>
            <a:bodyPr/>
            <a:lstStyle/>
            <a:p>
              <a:endParaRPr lang="en-US"/>
            </a:p>
          </p:txBody>
        </p:sp>
        <p:sp>
          <p:nvSpPr>
            <p:cNvPr id="8" name="Freeform 7">
              <a:extLst>
                <a:ext uri="{FF2B5EF4-FFF2-40B4-BE49-F238E27FC236}">
                  <a16:creationId xmlns:a16="http://schemas.microsoft.com/office/drawing/2014/main" id="{BF05ECC4-75EC-CCD7-4FE0-A66970E8D72F}"/>
                </a:ext>
              </a:extLst>
            </p:cNvPr>
            <p:cNvSpPr/>
            <p:nvPr/>
          </p:nvSpPr>
          <p:spPr>
            <a:xfrm>
              <a:off x="8791113" y="5360403"/>
              <a:ext cx="140261" cy="139856"/>
            </a:xfrm>
            <a:custGeom>
              <a:avLst/>
              <a:gdLst>
                <a:gd name="csX0" fmla="*/ 35488 w 140261"/>
                <a:gd name="csY0" fmla="*/ 0 h 139856"/>
                <a:gd name="csX1" fmla="*/ 0 w 140261"/>
                <a:gd name="csY1" fmla="*/ 35385 h 139856"/>
                <a:gd name="csX2" fmla="*/ 104774 w 140261"/>
                <a:gd name="csY2" fmla="*/ 139857 h 139856"/>
                <a:gd name="csX3" fmla="*/ 140262 w 140261"/>
                <a:gd name="csY3" fmla="*/ 104471 h 139856"/>
                <a:gd name="csX4" fmla="*/ 35488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35488" y="0"/>
                  </a:moveTo>
                  <a:lnTo>
                    <a:pt x="0" y="35385"/>
                  </a:lnTo>
                  <a:lnTo>
                    <a:pt x="104774" y="139857"/>
                  </a:lnTo>
                  <a:lnTo>
                    <a:pt x="140262" y="104471"/>
                  </a:lnTo>
                  <a:lnTo>
                    <a:pt x="35488" y="0"/>
                  </a:lnTo>
                  <a:close/>
                </a:path>
              </a:pathLst>
            </a:custGeom>
            <a:solidFill>
              <a:schemeClr val="bg1">
                <a:lumMod val="50000"/>
                <a:lumOff val="50000"/>
              </a:schemeClr>
            </a:solidFill>
            <a:ln w="4223" cap="flat">
              <a:noFill/>
              <a:prstDash val="solid"/>
              <a:miter/>
            </a:ln>
          </p:spPr>
          <p:txBody>
            <a:bodyPr/>
            <a:lstStyle/>
            <a:p>
              <a:endParaRPr lang="en-US"/>
            </a:p>
          </p:txBody>
        </p:sp>
        <p:sp>
          <p:nvSpPr>
            <p:cNvPr id="10" name="Freeform 9">
              <a:extLst>
                <a:ext uri="{FF2B5EF4-FFF2-40B4-BE49-F238E27FC236}">
                  <a16:creationId xmlns:a16="http://schemas.microsoft.com/office/drawing/2014/main" id="{69F3090A-E5F3-D59E-8CF1-B1CA753DBFD1}"/>
                </a:ext>
              </a:extLst>
            </p:cNvPr>
            <p:cNvSpPr/>
            <p:nvPr/>
          </p:nvSpPr>
          <p:spPr>
            <a:xfrm>
              <a:off x="8072060" y="4568444"/>
              <a:ext cx="140261" cy="139435"/>
            </a:xfrm>
            <a:custGeom>
              <a:avLst/>
              <a:gdLst>
                <a:gd name="csX0" fmla="*/ 35488 w 140261"/>
                <a:gd name="csY0" fmla="*/ 0 h 139435"/>
                <a:gd name="csX1" fmla="*/ 0 w 140261"/>
                <a:gd name="csY1" fmla="*/ 34964 h 139435"/>
                <a:gd name="csX2" fmla="*/ 104774 w 140261"/>
                <a:gd name="csY2" fmla="*/ 139435 h 139435"/>
                <a:gd name="csX3" fmla="*/ 140262 w 140261"/>
                <a:gd name="csY3" fmla="*/ 104050 h 139435"/>
                <a:gd name="csX4" fmla="*/ 35488 w 140261"/>
                <a:gd name="csY4" fmla="*/ 0 h 139435"/>
              </a:gdLst>
              <a:ahLst/>
              <a:cxnLst>
                <a:cxn ang="0">
                  <a:pos x="csX0" y="csY0"/>
                </a:cxn>
                <a:cxn ang="0">
                  <a:pos x="csX1" y="csY1"/>
                </a:cxn>
                <a:cxn ang="0">
                  <a:pos x="csX2" y="csY2"/>
                </a:cxn>
                <a:cxn ang="0">
                  <a:pos x="csX3" y="csY3"/>
                </a:cxn>
                <a:cxn ang="0">
                  <a:pos x="csX4" y="csY4"/>
                </a:cxn>
              </a:cxnLst>
              <a:rect l="l" t="t" r="r" b="b"/>
              <a:pathLst>
                <a:path w="140261" h="139435">
                  <a:moveTo>
                    <a:pt x="35488" y="0"/>
                  </a:moveTo>
                  <a:lnTo>
                    <a:pt x="0" y="34964"/>
                  </a:lnTo>
                  <a:lnTo>
                    <a:pt x="104774" y="139435"/>
                  </a:lnTo>
                  <a:lnTo>
                    <a:pt x="140262" y="104050"/>
                  </a:lnTo>
                  <a:lnTo>
                    <a:pt x="35488" y="0"/>
                  </a:lnTo>
                  <a:close/>
                </a:path>
              </a:pathLst>
            </a:custGeom>
            <a:solidFill>
              <a:schemeClr val="bg1">
                <a:lumMod val="50000"/>
                <a:lumOff val="50000"/>
              </a:schemeClr>
            </a:solidFill>
            <a:ln w="4223" cap="flat">
              <a:noFill/>
              <a:prstDash val="solid"/>
              <a:miter/>
            </a:ln>
          </p:spPr>
          <p:txBody>
            <a:bodyPr/>
            <a:lstStyle/>
            <a:p>
              <a:endParaRPr lang="en-US"/>
            </a:p>
          </p:txBody>
        </p:sp>
        <p:sp>
          <p:nvSpPr>
            <p:cNvPr id="13" name="Freeform 12">
              <a:extLst>
                <a:ext uri="{FF2B5EF4-FFF2-40B4-BE49-F238E27FC236}">
                  <a16:creationId xmlns:a16="http://schemas.microsoft.com/office/drawing/2014/main" id="{D90C1411-8A80-DFC7-771F-9083C24F9771}"/>
                </a:ext>
              </a:extLst>
            </p:cNvPr>
            <p:cNvSpPr/>
            <p:nvPr/>
          </p:nvSpPr>
          <p:spPr>
            <a:xfrm>
              <a:off x="8791113" y="4568444"/>
              <a:ext cx="140261" cy="139856"/>
            </a:xfrm>
            <a:custGeom>
              <a:avLst/>
              <a:gdLst>
                <a:gd name="csX0" fmla="*/ 104774 w 140261"/>
                <a:gd name="csY0" fmla="*/ 0 h 139856"/>
                <a:gd name="csX1" fmla="*/ 0 w 140261"/>
                <a:gd name="csY1" fmla="*/ 104471 h 139856"/>
                <a:gd name="csX2" fmla="*/ 35488 w 140261"/>
                <a:gd name="csY2" fmla="*/ 139857 h 139856"/>
                <a:gd name="csX3" fmla="*/ 140262 w 140261"/>
                <a:gd name="csY3" fmla="*/ 35385 h 139856"/>
                <a:gd name="csX4" fmla="*/ 104774 w 140261"/>
                <a:gd name="csY4" fmla="*/ 0 h 139856"/>
              </a:gdLst>
              <a:ahLst/>
              <a:cxnLst>
                <a:cxn ang="0">
                  <a:pos x="csX0" y="csY0"/>
                </a:cxn>
                <a:cxn ang="0">
                  <a:pos x="csX1" y="csY1"/>
                </a:cxn>
                <a:cxn ang="0">
                  <a:pos x="csX2" y="csY2"/>
                </a:cxn>
                <a:cxn ang="0">
                  <a:pos x="csX3" y="csY3"/>
                </a:cxn>
                <a:cxn ang="0">
                  <a:pos x="csX4" y="csY4"/>
                </a:cxn>
              </a:cxnLst>
              <a:rect l="l" t="t" r="r" b="b"/>
              <a:pathLst>
                <a:path w="140261" h="139856">
                  <a:moveTo>
                    <a:pt x="104774" y="0"/>
                  </a:moveTo>
                  <a:lnTo>
                    <a:pt x="0" y="104471"/>
                  </a:lnTo>
                  <a:lnTo>
                    <a:pt x="35488" y="139857"/>
                  </a:lnTo>
                  <a:lnTo>
                    <a:pt x="140262" y="35385"/>
                  </a:lnTo>
                  <a:lnTo>
                    <a:pt x="104774" y="0"/>
                  </a:lnTo>
                  <a:close/>
                </a:path>
              </a:pathLst>
            </a:custGeom>
            <a:solidFill>
              <a:schemeClr val="bg1">
                <a:lumMod val="50000"/>
                <a:lumOff val="50000"/>
              </a:schemeClr>
            </a:solidFill>
            <a:ln w="4223" cap="flat">
              <a:noFill/>
              <a:prstDash val="solid"/>
              <a:miter/>
            </a:ln>
          </p:spPr>
          <p:txBody>
            <a:bodyPr/>
            <a:lstStyle/>
            <a:p>
              <a:endParaRPr lang="en-US"/>
            </a:p>
          </p:txBody>
        </p:sp>
        <p:sp>
          <p:nvSpPr>
            <p:cNvPr id="14" name="Oval 13">
              <a:extLst>
                <a:ext uri="{FF2B5EF4-FFF2-40B4-BE49-F238E27FC236}">
                  <a16:creationId xmlns:a16="http://schemas.microsoft.com/office/drawing/2014/main" id="{EE3E147B-1BAA-4C35-D8F9-CB7E21BA7A50}"/>
                </a:ext>
              </a:extLst>
            </p:cNvPr>
            <p:cNvSpPr/>
            <p:nvPr/>
          </p:nvSpPr>
          <p:spPr>
            <a:xfrm>
              <a:off x="8437924" y="4966530"/>
              <a:ext cx="152935" cy="152494"/>
            </a:xfrm>
            <a:prstGeom prst="ellipse">
              <a:avLst/>
            </a:prstGeom>
            <a:solidFill>
              <a:schemeClr val="accent1"/>
            </a:solidFill>
            <a:ln w="4223" cap="flat">
              <a:noFill/>
              <a:prstDash val="solid"/>
              <a:miter/>
            </a:ln>
          </p:spPr>
          <p:txBody>
            <a:bodyPr/>
            <a:lstStyle/>
            <a:p>
              <a:endParaRPr lang="en-US"/>
            </a:p>
          </p:txBody>
        </p:sp>
      </p:grpSp>
      <p:pic>
        <p:nvPicPr>
          <p:cNvPr id="9" name="Graphic 8">
            <a:extLst>
              <a:ext uri="{FF2B5EF4-FFF2-40B4-BE49-F238E27FC236}">
                <a16:creationId xmlns:a16="http://schemas.microsoft.com/office/drawing/2014/main" id="{72FA7AAB-BE94-D8BA-D208-6E08FD6620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4175406379"/>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5" name="Picture 4" descr="A black background with white spots&#10;&#10;AI-generated content may be incorrect.">
            <a:extLst>
              <a:ext uri="{FF2B5EF4-FFF2-40B4-BE49-F238E27FC236}">
                <a16:creationId xmlns:a16="http://schemas.microsoft.com/office/drawing/2014/main" id="{C3F55EED-DEDF-152F-A0F1-A69E9BBA99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grpSp>
        <p:nvGrpSpPr>
          <p:cNvPr id="30" name="Group 29">
            <a:extLst>
              <a:ext uri="{FF2B5EF4-FFF2-40B4-BE49-F238E27FC236}">
                <a16:creationId xmlns:a16="http://schemas.microsoft.com/office/drawing/2014/main" id="{3A7C6F32-C2F2-B570-494B-F61F2B7B2CC4}"/>
              </a:ext>
            </a:extLst>
          </p:cNvPr>
          <p:cNvGrpSpPr/>
          <p:nvPr userDrawn="1"/>
        </p:nvGrpSpPr>
        <p:grpSpPr>
          <a:xfrm>
            <a:off x="0" y="5332579"/>
            <a:ext cx="395842" cy="291973"/>
            <a:chOff x="981419" y="5247231"/>
            <a:chExt cx="579552" cy="427478"/>
          </a:xfrm>
        </p:grpSpPr>
        <p:sp>
          <p:nvSpPr>
            <p:cNvPr id="18" name="Oval 17">
              <a:extLst>
                <a:ext uri="{FF2B5EF4-FFF2-40B4-BE49-F238E27FC236}">
                  <a16:creationId xmlns:a16="http://schemas.microsoft.com/office/drawing/2014/main" id="{0972F7CD-88D8-932A-41DF-A62C2B08EFFA}"/>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19" name="Oval 18">
              <a:extLst>
                <a:ext uri="{FF2B5EF4-FFF2-40B4-BE49-F238E27FC236}">
                  <a16:creationId xmlns:a16="http://schemas.microsoft.com/office/drawing/2014/main" id="{C76B4731-9873-F0F4-854A-E66E3AA4F593}"/>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22" name="Oval 21">
              <a:extLst>
                <a:ext uri="{FF2B5EF4-FFF2-40B4-BE49-F238E27FC236}">
                  <a16:creationId xmlns:a16="http://schemas.microsoft.com/office/drawing/2014/main" id="{0235DC14-6A37-B049-FDB5-142CB441A9C5}"/>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23" name="Oval 22">
              <a:extLst>
                <a:ext uri="{FF2B5EF4-FFF2-40B4-BE49-F238E27FC236}">
                  <a16:creationId xmlns:a16="http://schemas.microsoft.com/office/drawing/2014/main" id="{54B41DD6-839F-63C5-53F0-47EDB306B6C2}"/>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24" name="Oval 23">
              <a:extLst>
                <a:ext uri="{FF2B5EF4-FFF2-40B4-BE49-F238E27FC236}">
                  <a16:creationId xmlns:a16="http://schemas.microsoft.com/office/drawing/2014/main" id="{73BA7782-E5C3-B528-86DD-35566B13A288}"/>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29" name="Oval 28">
              <a:extLst>
                <a:ext uri="{FF2B5EF4-FFF2-40B4-BE49-F238E27FC236}">
                  <a16:creationId xmlns:a16="http://schemas.microsoft.com/office/drawing/2014/main" id="{42757E27-60F7-293C-7880-4DA9F3BB57DC}"/>
                </a:ext>
              </a:extLst>
            </p:cNvPr>
            <p:cNvSpPr/>
            <p:nvPr userDrawn="1"/>
          </p:nvSpPr>
          <p:spPr>
            <a:xfrm>
              <a:off x="1133493" y="5247231"/>
              <a:ext cx="427478" cy="427478"/>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B0E81B6-21E5-F1FE-35AF-4EE52C2642AE}"/>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20" name="Content Placeholder 17">
            <a:extLst>
              <a:ext uri="{FF2B5EF4-FFF2-40B4-BE49-F238E27FC236}">
                <a16:creationId xmlns:a16="http://schemas.microsoft.com/office/drawing/2014/main" id="{A1B743B8-B337-DF2F-F23E-78A4F245BB45}"/>
              </a:ext>
            </a:extLst>
          </p:cNvPr>
          <p:cNvSpPr>
            <a:spLocks noGrp="1"/>
          </p:cNvSpPr>
          <p:nvPr>
            <p:ph sz="quarter" idx="16" hasCustomPrompt="1"/>
          </p:nvPr>
        </p:nvSpPr>
        <p:spPr>
          <a:xfrm>
            <a:off x="4764271" y="893352"/>
            <a:ext cx="3883914" cy="429763"/>
          </a:xfrm>
        </p:spPr>
        <p:txBody>
          <a:bodyPr anchor="b">
            <a:noAutofit/>
          </a:bodyPr>
          <a:lstStyle>
            <a:lvl1pPr marL="0" indent="0">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21" name="Content Placeholder 17">
            <a:extLst>
              <a:ext uri="{FF2B5EF4-FFF2-40B4-BE49-F238E27FC236}">
                <a16:creationId xmlns:a16="http://schemas.microsoft.com/office/drawing/2014/main" id="{B608399D-3543-BD65-D10D-1BC91FE82732}"/>
              </a:ext>
            </a:extLst>
          </p:cNvPr>
          <p:cNvSpPr>
            <a:spLocks noGrp="1"/>
          </p:cNvSpPr>
          <p:nvPr>
            <p:ph sz="quarter" idx="17" hasCustomPrompt="1"/>
          </p:nvPr>
        </p:nvSpPr>
        <p:spPr>
          <a:xfrm>
            <a:off x="505780" y="893352"/>
            <a:ext cx="3883914" cy="429763"/>
          </a:xfrm>
        </p:spPr>
        <p:txBody>
          <a:bodyPr anchor="b">
            <a:noAutofit/>
          </a:bodyPr>
          <a:lstStyle>
            <a:lvl1pPr marL="0" indent="0">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10" name="Title 1">
            <a:extLst>
              <a:ext uri="{FF2B5EF4-FFF2-40B4-BE49-F238E27FC236}">
                <a16:creationId xmlns:a16="http://schemas.microsoft.com/office/drawing/2014/main" id="{EF85D644-D13F-8D5F-1B37-325E815D860F}"/>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30" baseline="0">
                <a:solidFill>
                  <a:schemeClr val="tx1"/>
                </a:solidFill>
                <a:latin typeface="Avenir Medium" panose="02000503020000020003" pitchFamily="2" charset="0"/>
              </a:defRPr>
            </a:lvl1pPr>
          </a:lstStyle>
          <a:p>
            <a:r>
              <a:rPr lang="en-US" dirty="0"/>
              <a:t>Enter your title here</a:t>
            </a:r>
          </a:p>
        </p:txBody>
      </p:sp>
      <p:sp>
        <p:nvSpPr>
          <p:cNvPr id="3" name="Text Placeholder 2">
            <a:extLst>
              <a:ext uri="{FF2B5EF4-FFF2-40B4-BE49-F238E27FC236}">
                <a16:creationId xmlns:a16="http://schemas.microsoft.com/office/drawing/2014/main" id="{C07F7E95-4E6D-D55B-ED2E-FE3B8A2A68D4}"/>
              </a:ext>
            </a:extLst>
          </p:cNvPr>
          <p:cNvSpPr>
            <a:spLocks noGrp="1"/>
          </p:cNvSpPr>
          <p:nvPr>
            <p:ph idx="1"/>
          </p:nvPr>
        </p:nvSpPr>
        <p:spPr>
          <a:xfrm>
            <a:off x="505778"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2630BC1-6B12-B1AE-AD7A-F467575498BE}"/>
              </a:ext>
            </a:extLst>
          </p:cNvPr>
          <p:cNvSpPr>
            <a:spLocks noGrp="1"/>
          </p:cNvSpPr>
          <p:nvPr>
            <p:ph idx="20"/>
          </p:nvPr>
        </p:nvSpPr>
        <p:spPr>
          <a:xfrm>
            <a:off x="4758977"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316E845C-F1F6-3B42-6F65-0D5FBA3E96BC}"/>
              </a:ext>
            </a:extLst>
          </p:cNvPr>
          <p:cNvGrpSpPr/>
          <p:nvPr userDrawn="1"/>
        </p:nvGrpSpPr>
        <p:grpSpPr>
          <a:xfrm>
            <a:off x="8507819" y="3824074"/>
            <a:ext cx="2373949" cy="2091690"/>
            <a:chOff x="8066494" y="3824074"/>
            <a:chExt cx="2373949" cy="2091690"/>
          </a:xfrm>
        </p:grpSpPr>
        <p:sp>
          <p:nvSpPr>
            <p:cNvPr id="9" name="Freeform 8">
              <a:extLst>
                <a:ext uri="{FF2B5EF4-FFF2-40B4-BE49-F238E27FC236}">
                  <a16:creationId xmlns:a16="http://schemas.microsoft.com/office/drawing/2014/main" id="{5DF4EDCD-EC9E-7D5C-02D0-E0A586ECA2DC}"/>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11" name="Freeform 10">
              <a:extLst>
                <a:ext uri="{FF2B5EF4-FFF2-40B4-BE49-F238E27FC236}">
                  <a16:creationId xmlns:a16="http://schemas.microsoft.com/office/drawing/2014/main" id="{2CE0FEC2-7082-AD6F-567F-1D45A6519EA7}"/>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bg1">
                  <a:lumMod val="50000"/>
                  <a:lumOff val="50000"/>
                </a:schemeClr>
              </a:solidFill>
              <a:prstDash val="solid"/>
              <a:miter/>
            </a:ln>
          </p:spPr>
          <p:txBody>
            <a:bodyPr/>
            <a:lstStyle/>
            <a:p>
              <a:endParaRPr lang="en-US"/>
            </a:p>
          </p:txBody>
        </p:sp>
        <p:sp>
          <p:nvSpPr>
            <p:cNvPr id="12" name="Freeform 11">
              <a:extLst>
                <a:ext uri="{FF2B5EF4-FFF2-40B4-BE49-F238E27FC236}">
                  <a16:creationId xmlns:a16="http://schemas.microsoft.com/office/drawing/2014/main" id="{A9065828-ECB8-436C-E179-30F3B80F2DCB}"/>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bg1">
                  <a:lumMod val="50000"/>
                  <a:lumOff val="50000"/>
                </a:schemeClr>
              </a:solidFill>
              <a:prstDash val="solid"/>
              <a:miter/>
            </a:ln>
          </p:spPr>
          <p:txBody>
            <a:bodyPr/>
            <a:lstStyle/>
            <a:p>
              <a:endParaRPr lang="en-US"/>
            </a:p>
          </p:txBody>
        </p:sp>
        <p:sp>
          <p:nvSpPr>
            <p:cNvPr id="13" name="Freeform 12">
              <a:extLst>
                <a:ext uri="{FF2B5EF4-FFF2-40B4-BE49-F238E27FC236}">
                  <a16:creationId xmlns:a16="http://schemas.microsoft.com/office/drawing/2014/main" id="{F9D6FB5B-56F3-062F-025F-D1272F4F19D2}"/>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bg1">
                  <a:lumMod val="50000"/>
                  <a:lumOff val="50000"/>
                </a:schemeClr>
              </a:solidFill>
              <a:prstDash val="solid"/>
              <a:miter/>
            </a:ln>
          </p:spPr>
          <p:txBody>
            <a:bodyPr/>
            <a:lstStyle/>
            <a:p>
              <a:endParaRPr lang="en-US"/>
            </a:p>
          </p:txBody>
        </p:sp>
        <p:sp>
          <p:nvSpPr>
            <p:cNvPr id="14" name="Freeform 13">
              <a:extLst>
                <a:ext uri="{FF2B5EF4-FFF2-40B4-BE49-F238E27FC236}">
                  <a16:creationId xmlns:a16="http://schemas.microsoft.com/office/drawing/2014/main" id="{E0CB1404-2F1E-ACC8-855E-A049A039DA17}"/>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bg1">
                  <a:lumMod val="50000"/>
                  <a:lumOff val="50000"/>
                </a:schemeClr>
              </a:solidFill>
              <a:prstDash val="solid"/>
              <a:miter/>
            </a:ln>
          </p:spPr>
          <p:txBody>
            <a:bodyPr/>
            <a:lstStyle/>
            <a:p>
              <a:endParaRPr lang="en-US"/>
            </a:p>
          </p:txBody>
        </p:sp>
        <p:sp>
          <p:nvSpPr>
            <p:cNvPr id="15" name="Freeform 14">
              <a:extLst>
                <a:ext uri="{FF2B5EF4-FFF2-40B4-BE49-F238E27FC236}">
                  <a16:creationId xmlns:a16="http://schemas.microsoft.com/office/drawing/2014/main" id="{1CE64EAF-3A12-6FB7-D31E-7571BE4393B4}"/>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bg1">
                  <a:lumMod val="50000"/>
                  <a:lumOff val="50000"/>
                </a:schemeClr>
              </a:solidFill>
              <a:prstDash val="solid"/>
              <a:miter/>
            </a:ln>
          </p:spPr>
          <p:txBody>
            <a:bodyPr/>
            <a:lstStyle/>
            <a:p>
              <a:endParaRPr lang="en-US"/>
            </a:p>
          </p:txBody>
        </p:sp>
        <p:sp>
          <p:nvSpPr>
            <p:cNvPr id="16" name="Freeform 15">
              <a:extLst>
                <a:ext uri="{FF2B5EF4-FFF2-40B4-BE49-F238E27FC236}">
                  <a16:creationId xmlns:a16="http://schemas.microsoft.com/office/drawing/2014/main" id="{74060C4E-FE0F-8DDD-0D60-0E1DE780A9E5}"/>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pic>
        <p:nvPicPr>
          <p:cNvPr id="6" name="Graphic 5">
            <a:extLst>
              <a:ext uri="{FF2B5EF4-FFF2-40B4-BE49-F238E27FC236}">
                <a16:creationId xmlns:a16="http://schemas.microsoft.com/office/drawing/2014/main" id="{B657FCA8-4637-78C1-B036-BCFC1F86C54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246019730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5" name="Picture 4" descr="A black background with white spots&#10;&#10;AI-generated content may be incorrect.">
            <a:extLst>
              <a:ext uri="{FF2B5EF4-FFF2-40B4-BE49-F238E27FC236}">
                <a16:creationId xmlns:a16="http://schemas.microsoft.com/office/drawing/2014/main" id="{D68F3B96-2A94-4CA1-402C-EE6CB2884D8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16" name="Content Placeholder 17">
            <a:extLst>
              <a:ext uri="{FF2B5EF4-FFF2-40B4-BE49-F238E27FC236}">
                <a16:creationId xmlns:a16="http://schemas.microsoft.com/office/drawing/2014/main" id="{9F5DB098-58A5-8414-6732-A5D58C766C39}"/>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2" name="Text Placeholder 2">
            <a:extLst>
              <a:ext uri="{FF2B5EF4-FFF2-40B4-BE49-F238E27FC236}">
                <a16:creationId xmlns:a16="http://schemas.microsoft.com/office/drawing/2014/main" id="{4BD5E91A-451E-7143-2AC9-289E6ED771A3}"/>
              </a:ext>
            </a:extLst>
          </p:cNvPr>
          <p:cNvSpPr>
            <a:spLocks noGrp="1"/>
          </p:cNvSpPr>
          <p:nvPr>
            <p:ph idx="1"/>
          </p:nvPr>
        </p:nvSpPr>
        <p:spPr>
          <a:xfrm>
            <a:off x="505779" y="1436885"/>
            <a:ext cx="3073240"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8E339D23-4128-A0CA-9FC4-B180C1597D0D}"/>
              </a:ext>
            </a:extLst>
          </p:cNvPr>
          <p:cNvSpPr>
            <a:spLocks noGrp="1"/>
          </p:cNvSpPr>
          <p:nvPr>
            <p:ph idx="21"/>
          </p:nvPr>
        </p:nvSpPr>
        <p:spPr>
          <a:xfrm>
            <a:off x="3872706" y="1436885"/>
            <a:ext cx="4765513"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2" name="Group 31">
            <a:extLst>
              <a:ext uri="{FF2B5EF4-FFF2-40B4-BE49-F238E27FC236}">
                <a16:creationId xmlns:a16="http://schemas.microsoft.com/office/drawing/2014/main" id="{C74FCCD3-A1E2-44AC-D550-978FF76AF6F1}"/>
              </a:ext>
            </a:extLst>
          </p:cNvPr>
          <p:cNvGrpSpPr/>
          <p:nvPr userDrawn="1"/>
        </p:nvGrpSpPr>
        <p:grpSpPr>
          <a:xfrm>
            <a:off x="8507819" y="3824074"/>
            <a:ext cx="2373949" cy="2091690"/>
            <a:chOff x="8066494" y="3824074"/>
            <a:chExt cx="2373949" cy="2091690"/>
          </a:xfrm>
        </p:grpSpPr>
        <p:sp>
          <p:nvSpPr>
            <p:cNvPr id="33" name="Freeform 32">
              <a:extLst>
                <a:ext uri="{FF2B5EF4-FFF2-40B4-BE49-F238E27FC236}">
                  <a16:creationId xmlns:a16="http://schemas.microsoft.com/office/drawing/2014/main" id="{D1DB10A5-B51A-141C-F3F7-D2D9E462FB3D}"/>
                </a:ext>
              </a:extLst>
            </p:cNvPr>
            <p:cNvSpPr/>
            <p:nvPr/>
          </p:nvSpPr>
          <p:spPr>
            <a:xfrm>
              <a:off x="8093092" y="547856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sp>
          <p:nvSpPr>
            <p:cNvPr id="34" name="Freeform 33">
              <a:extLst>
                <a:ext uri="{FF2B5EF4-FFF2-40B4-BE49-F238E27FC236}">
                  <a16:creationId xmlns:a16="http://schemas.microsoft.com/office/drawing/2014/main" id="{53C7B067-1A7B-3FD5-249D-4561FB8407DA}"/>
                </a:ext>
              </a:extLst>
            </p:cNvPr>
            <p:cNvSpPr/>
            <p:nvPr/>
          </p:nvSpPr>
          <p:spPr>
            <a:xfrm>
              <a:off x="8446478" y="3824074"/>
              <a:ext cx="9499" cy="2091690"/>
            </a:xfrm>
            <a:custGeom>
              <a:avLst/>
              <a:gdLst>
                <a:gd name="csX0" fmla="*/ 0 w 9499"/>
                <a:gd name="csY0" fmla="*/ 0 h 2091690"/>
                <a:gd name="csX1" fmla="*/ 0 w 9499"/>
                <a:gd name="csY1" fmla="*/ 2091690 h 2091690"/>
              </a:gdLst>
              <a:ahLst/>
              <a:cxnLst>
                <a:cxn ang="0">
                  <a:pos x="csX0" y="csY0"/>
                </a:cxn>
                <a:cxn ang="0">
                  <a:pos x="csX1" y="csY1"/>
                </a:cxn>
              </a:cxnLst>
              <a:rect l="l" t="t" r="r" b="b"/>
              <a:pathLst>
                <a:path w="9499" h="2091690">
                  <a:moveTo>
                    <a:pt x="0" y="0"/>
                  </a:moveTo>
                  <a:lnTo>
                    <a:pt x="0" y="2091690"/>
                  </a:lnTo>
                </a:path>
              </a:pathLst>
            </a:custGeom>
            <a:ln w="12700" cap="flat">
              <a:solidFill>
                <a:schemeClr val="bg1">
                  <a:lumMod val="50000"/>
                  <a:lumOff val="50000"/>
                </a:schemeClr>
              </a:solidFill>
              <a:prstDash val="solid"/>
              <a:miter/>
            </a:ln>
          </p:spPr>
          <p:txBody>
            <a:bodyPr/>
            <a:lstStyle/>
            <a:p>
              <a:endParaRPr lang="en-US"/>
            </a:p>
          </p:txBody>
        </p:sp>
        <p:sp>
          <p:nvSpPr>
            <p:cNvPr id="35" name="Freeform 34">
              <a:extLst>
                <a:ext uri="{FF2B5EF4-FFF2-40B4-BE49-F238E27FC236}">
                  <a16:creationId xmlns:a16="http://schemas.microsoft.com/office/drawing/2014/main" id="{EDFE0CCE-FCD0-17F6-C5AD-1E667341B3CC}"/>
                </a:ext>
              </a:extLst>
            </p:cNvPr>
            <p:cNvSpPr/>
            <p:nvPr/>
          </p:nvSpPr>
          <p:spPr>
            <a:xfrm>
              <a:off x="8550973" y="4888651"/>
              <a:ext cx="9499" cy="236220"/>
            </a:xfrm>
            <a:custGeom>
              <a:avLst/>
              <a:gdLst>
                <a:gd name="csX0" fmla="*/ 0 w 9499"/>
                <a:gd name="csY0" fmla="*/ 0 h 236220"/>
                <a:gd name="csX1" fmla="*/ 0 w 9499"/>
                <a:gd name="csY1" fmla="*/ 236220 h 236220"/>
              </a:gdLst>
              <a:ahLst/>
              <a:cxnLst>
                <a:cxn ang="0">
                  <a:pos x="csX0" y="csY0"/>
                </a:cxn>
                <a:cxn ang="0">
                  <a:pos x="csX1" y="csY1"/>
                </a:cxn>
              </a:cxnLst>
              <a:rect l="l" t="t" r="r" b="b"/>
              <a:pathLst>
                <a:path w="9499" h="236220">
                  <a:moveTo>
                    <a:pt x="0" y="0"/>
                  </a:moveTo>
                  <a:lnTo>
                    <a:pt x="0" y="236220"/>
                  </a:lnTo>
                </a:path>
              </a:pathLst>
            </a:custGeom>
            <a:ln w="12700" cap="flat">
              <a:solidFill>
                <a:schemeClr val="bg1">
                  <a:lumMod val="50000"/>
                  <a:lumOff val="50000"/>
                </a:schemeClr>
              </a:solidFill>
              <a:prstDash val="solid"/>
              <a:miter/>
            </a:ln>
          </p:spPr>
          <p:txBody>
            <a:bodyPr/>
            <a:lstStyle/>
            <a:p>
              <a:endParaRPr lang="en-US"/>
            </a:p>
          </p:txBody>
        </p:sp>
        <p:sp>
          <p:nvSpPr>
            <p:cNvPr id="36" name="Freeform 35">
              <a:extLst>
                <a:ext uri="{FF2B5EF4-FFF2-40B4-BE49-F238E27FC236}">
                  <a16:creationId xmlns:a16="http://schemas.microsoft.com/office/drawing/2014/main" id="{90CEA962-F00E-4074-CD54-B8148FF8474F}"/>
                </a:ext>
              </a:extLst>
            </p:cNvPr>
            <p:cNvSpPr/>
            <p:nvPr/>
          </p:nvSpPr>
          <p:spPr>
            <a:xfrm>
              <a:off x="8245086" y="3824074"/>
              <a:ext cx="9499" cy="166687"/>
            </a:xfrm>
            <a:custGeom>
              <a:avLst/>
              <a:gdLst>
                <a:gd name="csX0" fmla="*/ 0 w 9499"/>
                <a:gd name="csY0" fmla="*/ 0 h 166687"/>
                <a:gd name="csX1" fmla="*/ 0 w 9499"/>
                <a:gd name="csY1" fmla="*/ 166688 h 166687"/>
              </a:gdLst>
              <a:ahLst/>
              <a:cxnLst>
                <a:cxn ang="0">
                  <a:pos x="csX0" y="csY0"/>
                </a:cxn>
                <a:cxn ang="0">
                  <a:pos x="csX1" y="csY1"/>
                </a:cxn>
              </a:cxnLst>
              <a:rect l="l" t="t" r="r" b="b"/>
              <a:pathLst>
                <a:path w="9499" h="166687">
                  <a:moveTo>
                    <a:pt x="0" y="0"/>
                  </a:moveTo>
                  <a:lnTo>
                    <a:pt x="0" y="166688"/>
                  </a:lnTo>
                </a:path>
              </a:pathLst>
            </a:custGeom>
            <a:ln w="12700" cap="flat">
              <a:solidFill>
                <a:schemeClr val="bg1">
                  <a:lumMod val="50000"/>
                  <a:lumOff val="50000"/>
                </a:schemeClr>
              </a:solidFill>
              <a:prstDash val="solid"/>
              <a:miter/>
            </a:ln>
          </p:spPr>
          <p:txBody>
            <a:bodyPr/>
            <a:lstStyle/>
            <a:p>
              <a:endParaRPr lang="en-US"/>
            </a:p>
          </p:txBody>
        </p:sp>
        <p:sp>
          <p:nvSpPr>
            <p:cNvPr id="37" name="Freeform 36">
              <a:extLst>
                <a:ext uri="{FF2B5EF4-FFF2-40B4-BE49-F238E27FC236}">
                  <a16:creationId xmlns:a16="http://schemas.microsoft.com/office/drawing/2014/main" id="{E0DBAB7B-FD69-0489-ED57-6D8A20B7D7D8}"/>
                </a:ext>
              </a:extLst>
            </p:cNvPr>
            <p:cNvSpPr/>
            <p:nvPr/>
          </p:nvSpPr>
          <p:spPr>
            <a:xfrm>
              <a:off x="8306833" y="3824074"/>
              <a:ext cx="9499" cy="280035"/>
            </a:xfrm>
            <a:custGeom>
              <a:avLst/>
              <a:gdLst>
                <a:gd name="csX0" fmla="*/ 0 w 9499"/>
                <a:gd name="csY0" fmla="*/ 0 h 280035"/>
                <a:gd name="csX1" fmla="*/ 0 w 9499"/>
                <a:gd name="csY1" fmla="*/ 280035 h 280035"/>
              </a:gdLst>
              <a:ahLst/>
              <a:cxnLst>
                <a:cxn ang="0">
                  <a:pos x="csX0" y="csY0"/>
                </a:cxn>
                <a:cxn ang="0">
                  <a:pos x="csX1" y="csY1"/>
                </a:cxn>
              </a:cxnLst>
              <a:rect l="l" t="t" r="r" b="b"/>
              <a:pathLst>
                <a:path w="9499" h="280035">
                  <a:moveTo>
                    <a:pt x="0" y="0"/>
                  </a:moveTo>
                  <a:lnTo>
                    <a:pt x="0" y="280035"/>
                  </a:lnTo>
                </a:path>
              </a:pathLst>
            </a:custGeom>
            <a:ln w="12700" cap="flat">
              <a:solidFill>
                <a:schemeClr val="bg1">
                  <a:lumMod val="50000"/>
                  <a:lumOff val="50000"/>
                </a:schemeClr>
              </a:solidFill>
              <a:prstDash val="solid"/>
              <a:miter/>
            </a:ln>
          </p:spPr>
          <p:txBody>
            <a:bodyPr/>
            <a:lstStyle/>
            <a:p>
              <a:endParaRPr lang="en-US"/>
            </a:p>
          </p:txBody>
        </p:sp>
        <p:sp>
          <p:nvSpPr>
            <p:cNvPr id="38" name="Freeform 37">
              <a:extLst>
                <a:ext uri="{FF2B5EF4-FFF2-40B4-BE49-F238E27FC236}">
                  <a16:creationId xmlns:a16="http://schemas.microsoft.com/office/drawing/2014/main" id="{3B8437A5-EEE4-49AD-4D7E-6A21C8B273B7}"/>
                </a:ext>
              </a:extLst>
            </p:cNvPr>
            <p:cNvSpPr/>
            <p:nvPr/>
          </p:nvSpPr>
          <p:spPr>
            <a:xfrm>
              <a:off x="8066494" y="3828836"/>
              <a:ext cx="811265" cy="9525"/>
            </a:xfrm>
            <a:custGeom>
              <a:avLst/>
              <a:gdLst>
                <a:gd name="csX0" fmla="*/ 811266 w 811265"/>
                <a:gd name="csY0" fmla="*/ 0 h 9525"/>
                <a:gd name="csX1" fmla="*/ 0 w 811265"/>
                <a:gd name="csY1" fmla="*/ 0 h 9525"/>
              </a:gdLst>
              <a:ahLst/>
              <a:cxnLst>
                <a:cxn ang="0">
                  <a:pos x="csX0" y="csY0"/>
                </a:cxn>
                <a:cxn ang="0">
                  <a:pos x="csX1" y="csY1"/>
                </a:cxn>
              </a:cxnLst>
              <a:rect l="l" t="t" r="r" b="b"/>
              <a:pathLst>
                <a:path w="811265" h="9525">
                  <a:moveTo>
                    <a:pt x="811266" y="0"/>
                  </a:moveTo>
                  <a:lnTo>
                    <a:pt x="0" y="0"/>
                  </a:lnTo>
                </a:path>
              </a:pathLst>
            </a:custGeom>
            <a:ln w="12700" cap="flat">
              <a:solidFill>
                <a:schemeClr val="bg1">
                  <a:lumMod val="50000"/>
                  <a:lumOff val="50000"/>
                </a:schemeClr>
              </a:solidFill>
              <a:prstDash val="solid"/>
              <a:miter/>
            </a:ln>
          </p:spPr>
          <p:txBody>
            <a:bodyPr/>
            <a:lstStyle/>
            <a:p>
              <a:endParaRPr lang="en-US"/>
            </a:p>
          </p:txBody>
        </p:sp>
        <p:sp>
          <p:nvSpPr>
            <p:cNvPr id="39" name="Freeform 38">
              <a:extLst>
                <a:ext uri="{FF2B5EF4-FFF2-40B4-BE49-F238E27FC236}">
                  <a16:creationId xmlns:a16="http://schemas.microsoft.com/office/drawing/2014/main" id="{364E8254-C71E-48F8-515C-4B42982F4B60}"/>
                </a:ext>
              </a:extLst>
            </p:cNvPr>
            <p:cNvSpPr/>
            <p:nvPr/>
          </p:nvSpPr>
          <p:spPr>
            <a:xfrm>
              <a:off x="8093092" y="4891826"/>
              <a:ext cx="2347351" cy="9525"/>
            </a:xfrm>
            <a:custGeom>
              <a:avLst/>
              <a:gdLst>
                <a:gd name="csX0" fmla="*/ 2347351 w 2347351"/>
                <a:gd name="csY0" fmla="*/ 0 h 9525"/>
                <a:gd name="csX1" fmla="*/ 0 w 2347351"/>
                <a:gd name="csY1" fmla="*/ 0 h 9525"/>
              </a:gdLst>
              <a:ahLst/>
              <a:cxnLst>
                <a:cxn ang="0">
                  <a:pos x="csX0" y="csY0"/>
                </a:cxn>
                <a:cxn ang="0">
                  <a:pos x="csX1" y="csY1"/>
                </a:cxn>
              </a:cxnLst>
              <a:rect l="l" t="t" r="r" b="b"/>
              <a:pathLst>
                <a:path w="2347351" h="9525">
                  <a:moveTo>
                    <a:pt x="2347351" y="0"/>
                  </a:moveTo>
                  <a:lnTo>
                    <a:pt x="0" y="0"/>
                  </a:lnTo>
                </a:path>
              </a:pathLst>
            </a:custGeom>
            <a:ln w="12700" cap="flat">
              <a:solidFill>
                <a:srgbClr val="E44325"/>
              </a:solidFill>
              <a:prstDash val="solid"/>
              <a:miter/>
            </a:ln>
          </p:spPr>
          <p:txBody>
            <a:bodyPr/>
            <a:lstStyle/>
            <a:p>
              <a:endParaRPr lang="en-US"/>
            </a:p>
          </p:txBody>
        </p:sp>
      </p:grpSp>
      <p:grpSp>
        <p:nvGrpSpPr>
          <p:cNvPr id="40" name="Group 39">
            <a:extLst>
              <a:ext uri="{FF2B5EF4-FFF2-40B4-BE49-F238E27FC236}">
                <a16:creationId xmlns:a16="http://schemas.microsoft.com/office/drawing/2014/main" id="{972604BA-CFB8-5F76-9D32-4FF4988A0FB5}"/>
              </a:ext>
            </a:extLst>
          </p:cNvPr>
          <p:cNvGrpSpPr/>
          <p:nvPr userDrawn="1"/>
        </p:nvGrpSpPr>
        <p:grpSpPr>
          <a:xfrm>
            <a:off x="0" y="5332579"/>
            <a:ext cx="395842" cy="291973"/>
            <a:chOff x="981419" y="5247231"/>
            <a:chExt cx="579552" cy="427478"/>
          </a:xfrm>
        </p:grpSpPr>
        <p:sp>
          <p:nvSpPr>
            <p:cNvPr id="41" name="Oval 40">
              <a:extLst>
                <a:ext uri="{FF2B5EF4-FFF2-40B4-BE49-F238E27FC236}">
                  <a16:creationId xmlns:a16="http://schemas.microsoft.com/office/drawing/2014/main" id="{D5A603C5-0006-723E-BC1D-B201C432AD85}"/>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42" name="Oval 41">
              <a:extLst>
                <a:ext uri="{FF2B5EF4-FFF2-40B4-BE49-F238E27FC236}">
                  <a16:creationId xmlns:a16="http://schemas.microsoft.com/office/drawing/2014/main" id="{D4C5F4AA-87E0-9064-6447-5FA3000A9059}"/>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43" name="Oval 42">
              <a:extLst>
                <a:ext uri="{FF2B5EF4-FFF2-40B4-BE49-F238E27FC236}">
                  <a16:creationId xmlns:a16="http://schemas.microsoft.com/office/drawing/2014/main" id="{9EE77CB0-0DF6-2EE3-9192-F24291F1DA5A}"/>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44" name="Oval 43">
              <a:extLst>
                <a:ext uri="{FF2B5EF4-FFF2-40B4-BE49-F238E27FC236}">
                  <a16:creationId xmlns:a16="http://schemas.microsoft.com/office/drawing/2014/main" id="{8F8EB42E-0C4E-9AA8-1659-9287EE39D22B}"/>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45" name="Oval 44">
              <a:extLst>
                <a:ext uri="{FF2B5EF4-FFF2-40B4-BE49-F238E27FC236}">
                  <a16:creationId xmlns:a16="http://schemas.microsoft.com/office/drawing/2014/main" id="{54D4E651-537E-A71C-17EF-E0882D4F3702}"/>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46" name="Oval 45">
              <a:extLst>
                <a:ext uri="{FF2B5EF4-FFF2-40B4-BE49-F238E27FC236}">
                  <a16:creationId xmlns:a16="http://schemas.microsoft.com/office/drawing/2014/main" id="{D7BF76E5-0843-C105-57E9-637CAB2678CE}"/>
                </a:ext>
              </a:extLst>
            </p:cNvPr>
            <p:cNvSpPr/>
            <p:nvPr userDrawn="1"/>
          </p:nvSpPr>
          <p:spPr>
            <a:xfrm>
              <a:off x="1133493" y="5247231"/>
              <a:ext cx="427478" cy="427478"/>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66B4577B-DF3D-1F8F-BBAA-8E6BDDF2BED0}"/>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6" name="Graphic 5">
            <a:extLst>
              <a:ext uri="{FF2B5EF4-FFF2-40B4-BE49-F238E27FC236}">
                <a16:creationId xmlns:a16="http://schemas.microsoft.com/office/drawing/2014/main" id="{25663C66-7D2F-E0A3-EF7E-1A3EBC0674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3295079892"/>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Image">
    <p:bg>
      <p:bgPr>
        <a:gradFill>
          <a:gsLst>
            <a:gs pos="0">
              <a:schemeClr val="bg1">
                <a:lumMod val="75000"/>
                <a:lumOff val="25000"/>
              </a:schemeClr>
            </a:gs>
            <a:gs pos="35000">
              <a:schemeClr val="bg1">
                <a:lumMod val="90000"/>
                <a:lumOff val="10000"/>
              </a:schemeClr>
            </a:gs>
            <a:gs pos="100000">
              <a:schemeClr val="bg1"/>
            </a:gs>
          </a:gsLst>
          <a:path path="circle">
            <a:fillToRect r="100000" b="100000"/>
          </a:path>
        </a:gradFill>
        <a:effectLst/>
      </p:bgPr>
    </p:bg>
    <p:spTree>
      <p:nvGrpSpPr>
        <p:cNvPr id="1" name=""/>
        <p:cNvGrpSpPr/>
        <p:nvPr/>
      </p:nvGrpSpPr>
      <p:grpSpPr>
        <a:xfrm>
          <a:off x="0" y="0"/>
          <a:ext cx="0" cy="0"/>
          <a:chOff x="0" y="0"/>
          <a:chExt cx="0" cy="0"/>
        </a:xfrm>
      </p:grpSpPr>
      <p:pic>
        <p:nvPicPr>
          <p:cNvPr id="5" name="Picture 4" descr="A black background with white spots&#10;&#10;AI-generated content may be incorrect.">
            <a:extLst>
              <a:ext uri="{FF2B5EF4-FFF2-40B4-BE49-F238E27FC236}">
                <a16:creationId xmlns:a16="http://schemas.microsoft.com/office/drawing/2014/main" id="{DEAB0650-608A-88FC-70BC-01D83ACF1E7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3" name="Picture Placeholder 2">
            <a:extLst>
              <a:ext uri="{FF2B5EF4-FFF2-40B4-BE49-F238E27FC236}">
                <a16:creationId xmlns:a16="http://schemas.microsoft.com/office/drawing/2014/main" id="{47A95277-99B8-E7A7-7158-0248B41ED574}"/>
              </a:ext>
            </a:extLst>
          </p:cNvPr>
          <p:cNvSpPr>
            <a:spLocks noGrp="1"/>
          </p:cNvSpPr>
          <p:nvPr>
            <p:ph type="pic" sz="quarter" idx="19"/>
          </p:nvPr>
        </p:nvSpPr>
        <p:spPr>
          <a:xfrm>
            <a:off x="3879217" y="973093"/>
            <a:ext cx="4758371" cy="4210091"/>
          </a:xfrm>
        </p:spPr>
        <p:txBody>
          <a:bodyPr/>
          <a:lstStyle/>
          <a:p>
            <a:endParaRPr lang="en-US"/>
          </a:p>
        </p:txBody>
      </p:sp>
      <p:sp>
        <p:nvSpPr>
          <p:cNvPr id="9" name="Content Placeholder 17">
            <a:extLst>
              <a:ext uri="{FF2B5EF4-FFF2-40B4-BE49-F238E27FC236}">
                <a16:creationId xmlns:a16="http://schemas.microsoft.com/office/drawing/2014/main" id="{C80798FC-A7CE-99C2-9770-70B8C1761AA0}"/>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Avenir" panose="02000503020000020003" pitchFamily="2"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4" name="Text Placeholder 2">
            <a:extLst>
              <a:ext uri="{FF2B5EF4-FFF2-40B4-BE49-F238E27FC236}">
                <a16:creationId xmlns:a16="http://schemas.microsoft.com/office/drawing/2014/main" id="{C4D67D4A-421C-D25F-1897-A8532DF56499}"/>
              </a:ext>
            </a:extLst>
          </p:cNvPr>
          <p:cNvSpPr>
            <a:spLocks noGrp="1"/>
          </p:cNvSpPr>
          <p:nvPr>
            <p:ph idx="1"/>
          </p:nvPr>
        </p:nvSpPr>
        <p:spPr>
          <a:xfrm>
            <a:off x="505779" y="1436885"/>
            <a:ext cx="3073240" cy="37462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0" name="Group 39">
            <a:extLst>
              <a:ext uri="{FF2B5EF4-FFF2-40B4-BE49-F238E27FC236}">
                <a16:creationId xmlns:a16="http://schemas.microsoft.com/office/drawing/2014/main" id="{8A32E837-DEA7-341A-92AC-038B3F7EEA90}"/>
              </a:ext>
            </a:extLst>
          </p:cNvPr>
          <p:cNvGrpSpPr/>
          <p:nvPr userDrawn="1"/>
        </p:nvGrpSpPr>
        <p:grpSpPr>
          <a:xfrm>
            <a:off x="0" y="5332579"/>
            <a:ext cx="395842" cy="291973"/>
            <a:chOff x="981419" y="5247231"/>
            <a:chExt cx="579552" cy="427478"/>
          </a:xfrm>
        </p:grpSpPr>
        <p:sp>
          <p:nvSpPr>
            <p:cNvPr id="41" name="Oval 40">
              <a:extLst>
                <a:ext uri="{FF2B5EF4-FFF2-40B4-BE49-F238E27FC236}">
                  <a16:creationId xmlns:a16="http://schemas.microsoft.com/office/drawing/2014/main" id="{F782604B-A518-06EE-221E-4A6962B5C51E}"/>
                </a:ext>
              </a:extLst>
            </p:cNvPr>
            <p:cNvSpPr/>
            <p:nvPr/>
          </p:nvSpPr>
          <p:spPr>
            <a:xfrm rot="10800000">
              <a:off x="1265167" y="5489084"/>
              <a:ext cx="54606" cy="54291"/>
            </a:xfrm>
            <a:prstGeom prst="ellipse">
              <a:avLst/>
            </a:prstGeom>
            <a:solidFill>
              <a:srgbClr val="E44325"/>
            </a:solidFill>
            <a:ln w="4752" cap="flat">
              <a:noFill/>
              <a:prstDash val="solid"/>
              <a:miter/>
            </a:ln>
          </p:spPr>
          <p:txBody>
            <a:bodyPr/>
            <a:lstStyle/>
            <a:p>
              <a:endParaRPr lang="en-US"/>
            </a:p>
          </p:txBody>
        </p:sp>
        <p:sp>
          <p:nvSpPr>
            <p:cNvPr id="42" name="Oval 41">
              <a:extLst>
                <a:ext uri="{FF2B5EF4-FFF2-40B4-BE49-F238E27FC236}">
                  <a16:creationId xmlns:a16="http://schemas.microsoft.com/office/drawing/2014/main" id="{80665B65-231C-E9A7-D011-D7A4FA9F4446}"/>
                </a:ext>
              </a:extLst>
            </p:cNvPr>
            <p:cNvSpPr/>
            <p:nvPr/>
          </p:nvSpPr>
          <p:spPr>
            <a:xfrm rot="10800000">
              <a:off x="1265167" y="5379856"/>
              <a:ext cx="54606" cy="54291"/>
            </a:xfrm>
            <a:prstGeom prst="ellipse">
              <a:avLst/>
            </a:prstGeom>
            <a:solidFill>
              <a:srgbClr val="E44325"/>
            </a:solidFill>
            <a:ln w="4752" cap="flat">
              <a:noFill/>
              <a:prstDash val="solid"/>
              <a:miter/>
            </a:ln>
          </p:spPr>
          <p:txBody>
            <a:bodyPr/>
            <a:lstStyle/>
            <a:p>
              <a:endParaRPr lang="en-US"/>
            </a:p>
          </p:txBody>
        </p:sp>
        <p:sp>
          <p:nvSpPr>
            <p:cNvPr id="43" name="Oval 42">
              <a:extLst>
                <a:ext uri="{FF2B5EF4-FFF2-40B4-BE49-F238E27FC236}">
                  <a16:creationId xmlns:a16="http://schemas.microsoft.com/office/drawing/2014/main" id="{E50BBF69-AD76-6ED0-5F28-FF62C9C53E1C}"/>
                </a:ext>
              </a:extLst>
            </p:cNvPr>
            <p:cNvSpPr/>
            <p:nvPr/>
          </p:nvSpPr>
          <p:spPr>
            <a:xfrm rot="10800000">
              <a:off x="1375030" y="5489084"/>
              <a:ext cx="54606" cy="54291"/>
            </a:xfrm>
            <a:prstGeom prst="ellipse">
              <a:avLst/>
            </a:prstGeom>
            <a:solidFill>
              <a:srgbClr val="E44325"/>
            </a:solidFill>
            <a:ln w="4752" cap="flat">
              <a:noFill/>
              <a:prstDash val="solid"/>
              <a:miter/>
            </a:ln>
          </p:spPr>
          <p:txBody>
            <a:bodyPr/>
            <a:lstStyle/>
            <a:p>
              <a:endParaRPr lang="en-US"/>
            </a:p>
          </p:txBody>
        </p:sp>
        <p:sp>
          <p:nvSpPr>
            <p:cNvPr id="44" name="Oval 43">
              <a:extLst>
                <a:ext uri="{FF2B5EF4-FFF2-40B4-BE49-F238E27FC236}">
                  <a16:creationId xmlns:a16="http://schemas.microsoft.com/office/drawing/2014/main" id="{F89F50CA-A1A5-E123-4B07-2570AC7BE72B}"/>
                </a:ext>
              </a:extLst>
            </p:cNvPr>
            <p:cNvSpPr/>
            <p:nvPr/>
          </p:nvSpPr>
          <p:spPr>
            <a:xfrm rot="10800000">
              <a:off x="1375030" y="5379856"/>
              <a:ext cx="54606" cy="54291"/>
            </a:xfrm>
            <a:prstGeom prst="ellipse">
              <a:avLst/>
            </a:prstGeom>
            <a:solidFill>
              <a:srgbClr val="E44325"/>
            </a:solidFill>
            <a:ln w="4752" cap="flat">
              <a:noFill/>
              <a:prstDash val="solid"/>
              <a:miter/>
            </a:ln>
          </p:spPr>
          <p:txBody>
            <a:bodyPr/>
            <a:lstStyle/>
            <a:p>
              <a:endParaRPr lang="en-US"/>
            </a:p>
          </p:txBody>
        </p:sp>
        <p:sp>
          <p:nvSpPr>
            <p:cNvPr id="45" name="Oval 44">
              <a:extLst>
                <a:ext uri="{FF2B5EF4-FFF2-40B4-BE49-F238E27FC236}">
                  <a16:creationId xmlns:a16="http://schemas.microsoft.com/office/drawing/2014/main" id="{1A87D8D1-C108-775E-2DE3-92A91402012F}"/>
                </a:ext>
              </a:extLst>
            </p:cNvPr>
            <p:cNvSpPr/>
            <p:nvPr/>
          </p:nvSpPr>
          <p:spPr>
            <a:xfrm rot="10800000">
              <a:off x="1320099" y="5434470"/>
              <a:ext cx="54606" cy="54291"/>
            </a:xfrm>
            <a:prstGeom prst="ellipse">
              <a:avLst/>
            </a:prstGeom>
            <a:solidFill>
              <a:srgbClr val="E44325"/>
            </a:solidFill>
            <a:ln w="4752" cap="flat">
              <a:noFill/>
              <a:prstDash val="solid"/>
              <a:miter/>
            </a:ln>
          </p:spPr>
          <p:txBody>
            <a:bodyPr/>
            <a:lstStyle/>
            <a:p>
              <a:endParaRPr lang="en-US"/>
            </a:p>
          </p:txBody>
        </p:sp>
        <p:sp>
          <p:nvSpPr>
            <p:cNvPr id="46" name="Oval 45">
              <a:extLst>
                <a:ext uri="{FF2B5EF4-FFF2-40B4-BE49-F238E27FC236}">
                  <a16:creationId xmlns:a16="http://schemas.microsoft.com/office/drawing/2014/main" id="{2602C248-7C39-9219-C930-026F16DC1F45}"/>
                </a:ext>
              </a:extLst>
            </p:cNvPr>
            <p:cNvSpPr/>
            <p:nvPr userDrawn="1"/>
          </p:nvSpPr>
          <p:spPr>
            <a:xfrm>
              <a:off x="1133493" y="5247231"/>
              <a:ext cx="427478" cy="427478"/>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5F860C5A-E5C4-F4B6-88D8-5AF81A59EED6}"/>
                </a:ext>
              </a:extLst>
            </p:cNvPr>
            <p:cNvCxnSpPr>
              <a:cxnSpLocks/>
            </p:cNvCxnSpPr>
            <p:nvPr userDrawn="1"/>
          </p:nvCxnSpPr>
          <p:spPr>
            <a:xfrm flipH="1">
              <a:off x="981419" y="5461615"/>
              <a:ext cx="106916" cy="0"/>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6" name="Graphic 5">
            <a:extLst>
              <a:ext uri="{FF2B5EF4-FFF2-40B4-BE49-F238E27FC236}">
                <a16:creationId xmlns:a16="http://schemas.microsoft.com/office/drawing/2014/main" id="{DBD6B458-1ADA-ABAE-BB43-07F87D409B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47511" y="383782"/>
            <a:ext cx="800100" cy="147905"/>
          </a:xfrm>
          <a:prstGeom prst="rect">
            <a:avLst/>
          </a:prstGeom>
        </p:spPr>
      </p:pic>
    </p:spTree>
    <p:extLst>
      <p:ext uri="{BB962C8B-B14F-4D97-AF65-F5344CB8AC3E}">
        <p14:creationId xmlns:p14="http://schemas.microsoft.com/office/powerpoint/2010/main" val="320813839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descr="A black background with white spots&#10;&#10;AI-generated content may be incorrect.">
            <a:extLst>
              <a:ext uri="{FF2B5EF4-FFF2-40B4-BE49-F238E27FC236}">
                <a16:creationId xmlns:a16="http://schemas.microsoft.com/office/drawing/2014/main" id="{921BE504-D2DE-0B25-C096-78F20DB299E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Tree>
    <p:extLst>
      <p:ext uri="{BB962C8B-B14F-4D97-AF65-F5344CB8AC3E}">
        <p14:creationId xmlns:p14="http://schemas.microsoft.com/office/powerpoint/2010/main" val="1489020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Alt">
    <p:bg>
      <p:bg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4" name="Picture 3" descr="A white surface with black spots&#10;&#10;AI-generated content may be incorrect.">
            <a:extLst>
              <a:ext uri="{FF2B5EF4-FFF2-40B4-BE49-F238E27FC236}">
                <a16:creationId xmlns:a16="http://schemas.microsoft.com/office/drawing/2014/main" id="{DFF2A692-C87F-947F-2AE9-8CE676FDD3DE}"/>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Tree>
    <p:extLst>
      <p:ext uri="{BB962C8B-B14F-4D97-AF65-F5344CB8AC3E}">
        <p14:creationId xmlns:p14="http://schemas.microsoft.com/office/powerpoint/2010/main" val="2384507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descr="A black background with white spots&#10;&#10;AI-generated content may be incorrect.">
            <a:extLst>
              <a:ext uri="{FF2B5EF4-FFF2-40B4-BE49-F238E27FC236}">
                <a16:creationId xmlns:a16="http://schemas.microsoft.com/office/drawing/2014/main" id="{BC4405E9-2D74-DCB3-3396-E48F0C48F6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Avenir Medium" panose="02000503020000020003" pitchFamily="2" charset="0"/>
              </a:defRPr>
            </a:lvl1pPr>
          </a:lstStyle>
          <a:p>
            <a:r>
              <a:rPr lang="en-US" dirty="0"/>
              <a:t>Click to edit title style</a:t>
            </a:r>
          </a:p>
        </p:txBody>
      </p:sp>
      <p:sp>
        <p:nvSpPr>
          <p:cNvPr id="5" name="Freeform 4">
            <a:extLst>
              <a:ext uri="{FF2B5EF4-FFF2-40B4-BE49-F238E27FC236}">
                <a16:creationId xmlns:a16="http://schemas.microsoft.com/office/drawing/2014/main" id="{95F185EA-1F37-1F75-75B3-F75A5E5681A8}"/>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6" name="Graphic 5">
            <a:extLst>
              <a:ext uri="{FF2B5EF4-FFF2-40B4-BE49-F238E27FC236}">
                <a16:creationId xmlns:a16="http://schemas.microsoft.com/office/drawing/2014/main" id="{D0C2212A-4BF6-1876-F143-1678D8DF21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2364" y="246923"/>
            <a:ext cx="799938" cy="147875"/>
          </a:xfrm>
          <a:prstGeom prst="rect">
            <a:avLst/>
          </a:prstGeom>
        </p:spPr>
      </p:pic>
    </p:spTree>
    <p:extLst>
      <p:ext uri="{BB962C8B-B14F-4D97-AF65-F5344CB8AC3E}">
        <p14:creationId xmlns:p14="http://schemas.microsoft.com/office/powerpoint/2010/main" val="2777352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Alt">
    <p:bg>
      <p:bg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4" name="Picture 3" descr="A white surface with black spots&#10;&#10;AI-generated content may be incorrect.">
            <a:extLst>
              <a:ext uri="{FF2B5EF4-FFF2-40B4-BE49-F238E27FC236}">
                <a16:creationId xmlns:a16="http://schemas.microsoft.com/office/drawing/2014/main" id="{DFF2A692-C87F-947F-2AE9-8CE676FDD3DE}"/>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a:stretch>
            <a:fillRect/>
          </a:stretch>
        </p:blipFill>
        <p:spPr>
          <a:xfrm>
            <a:off x="0" y="1"/>
            <a:ext cx="9144000" cy="5714999"/>
          </a:xfrm>
          <a:prstGeom prst="rect">
            <a:avLst/>
          </a:prstGeom>
        </p:spPr>
      </p:pic>
      <p:sp>
        <p:nvSpPr>
          <p:cNvPr id="2" name="Title 1">
            <a:extLst>
              <a:ext uri="{FF2B5EF4-FFF2-40B4-BE49-F238E27FC236}">
                <a16:creationId xmlns:a16="http://schemas.microsoft.com/office/drawing/2014/main" id="{6F53390C-ED24-690C-8297-D07CDCD87DE5}"/>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bg1"/>
                </a:solidFill>
                <a:latin typeface="Avenir Medium" panose="02000503020000020003" pitchFamily="2" charset="0"/>
              </a:defRPr>
            </a:lvl1pPr>
          </a:lstStyle>
          <a:p>
            <a:r>
              <a:rPr lang="en-US" dirty="0"/>
              <a:t>Click to edit title style</a:t>
            </a:r>
          </a:p>
        </p:txBody>
      </p:sp>
      <p:sp>
        <p:nvSpPr>
          <p:cNvPr id="3" name="Freeform 2">
            <a:extLst>
              <a:ext uri="{FF2B5EF4-FFF2-40B4-BE49-F238E27FC236}">
                <a16:creationId xmlns:a16="http://schemas.microsoft.com/office/drawing/2014/main" id="{7FD7D6FD-8987-FDE0-8D23-AB91CFB5612A}"/>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7" name="Graphic 6">
            <a:extLst>
              <a:ext uri="{FF2B5EF4-FFF2-40B4-BE49-F238E27FC236}">
                <a16:creationId xmlns:a16="http://schemas.microsoft.com/office/drawing/2014/main" id="{73CBD20F-B0FD-F8C2-45A1-2973FD3630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81665" y="246955"/>
            <a:ext cx="800100" cy="147906"/>
          </a:xfrm>
          <a:prstGeom prst="rect">
            <a:avLst/>
          </a:prstGeom>
        </p:spPr>
      </p:pic>
    </p:spTree>
    <p:extLst>
      <p:ext uri="{BB962C8B-B14F-4D97-AF65-F5344CB8AC3E}">
        <p14:creationId xmlns:p14="http://schemas.microsoft.com/office/powerpoint/2010/main" val="23733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5">
                <a:lumMod val="20000"/>
                <a:lumOff val="80000"/>
              </a:schemeClr>
            </a:gs>
            <a:gs pos="34000">
              <a:schemeClr val="accent5">
                <a:lumMod val="40000"/>
                <a:lumOff val="60000"/>
              </a:schemeClr>
            </a:gs>
            <a:gs pos="100000">
              <a:schemeClr val="accent5">
                <a:lumMod val="60000"/>
                <a:lumOff val="40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1A83D7-F21E-449D-BA21-BA7B7150FA52}" type="slidenum">
              <a:rPr lang="en-US" smtClean="0"/>
              <a:t>‹#›</a:t>
            </a:fld>
            <a:endParaRPr lang="en-US"/>
          </a:p>
        </p:txBody>
      </p:sp>
    </p:spTree>
    <p:extLst>
      <p:ext uri="{BB962C8B-B14F-4D97-AF65-F5344CB8AC3E}">
        <p14:creationId xmlns:p14="http://schemas.microsoft.com/office/powerpoint/2010/main" val="3268846068"/>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29" r:id="rId14"/>
  </p:sldLayoutIdLst>
  <p:hf hdr="0" ftr="0" dt="0"/>
  <p:txStyles>
    <p:titleStyle>
      <a:lvl1pPr algn="l" defTabSz="685800" rtl="0" eaLnBrk="1" latinLnBrk="0" hangingPunct="1">
        <a:lnSpc>
          <a:spcPct val="90000"/>
        </a:lnSpc>
        <a:spcBef>
          <a:spcPct val="0"/>
        </a:spcBef>
        <a:buNone/>
        <a:defRPr sz="3300" b="0" i="0" kern="1200" spc="0" baseline="0">
          <a:solidFill>
            <a:schemeClr val="tx1"/>
          </a:solidFill>
          <a:latin typeface="Avenir Medium" panose="02000503020000020003" pitchFamily="2" charset="0"/>
          <a:ea typeface="+mj-ea"/>
          <a:cs typeface="+mj-cs"/>
        </a:defRPr>
      </a:lvl1pPr>
    </p:titleStyle>
    <p:bodyStyle>
      <a:lvl1pPr marL="171450" indent="-171450" algn="l" defTabSz="685800" rtl="0" eaLnBrk="1" latinLnBrk="0" hangingPunct="1">
        <a:lnSpc>
          <a:spcPct val="110000"/>
        </a:lnSpc>
        <a:spcBef>
          <a:spcPts val="600"/>
        </a:spcBef>
        <a:spcAft>
          <a:spcPts val="600"/>
        </a:spcAft>
        <a:buFont typeface="Arial" panose="020B0604020202020204" pitchFamily="34" charset="0"/>
        <a:buChar char="•"/>
        <a:defRPr sz="2100" b="0" i="0" kern="1200">
          <a:solidFill>
            <a:schemeClr val="tx1"/>
          </a:solidFill>
          <a:latin typeface="Avenir Book" panose="02000503020000020003" pitchFamily="2" charset="0"/>
          <a:ea typeface="+mn-ea"/>
          <a:cs typeface="+mn-cs"/>
        </a:defRPr>
      </a:lvl1pPr>
      <a:lvl2pPr marL="457200" indent="-174625" algn="l" defTabSz="685800" rtl="0" eaLnBrk="1" latinLnBrk="0" hangingPunct="1">
        <a:lnSpc>
          <a:spcPct val="110000"/>
        </a:lnSpc>
        <a:spcBef>
          <a:spcPts val="600"/>
        </a:spcBef>
        <a:spcAft>
          <a:spcPts val="600"/>
        </a:spcAft>
        <a:buFont typeface="Arial" panose="020B0604020202020204" pitchFamily="34" charset="0"/>
        <a:buChar char="•"/>
        <a:tabLst/>
        <a:defRPr sz="1800" b="0" i="0" kern="1200">
          <a:solidFill>
            <a:schemeClr val="tx1"/>
          </a:solidFill>
          <a:latin typeface="Avenir Book" panose="02000503020000020003" pitchFamily="2" charset="0"/>
          <a:ea typeface="+mn-ea"/>
          <a:cs typeface="+mn-cs"/>
        </a:defRPr>
      </a:lvl2pPr>
      <a:lvl3pPr marL="746125" indent="-174625" algn="l" defTabSz="685800" rtl="0" eaLnBrk="1" latinLnBrk="0" hangingPunct="1">
        <a:lnSpc>
          <a:spcPct val="110000"/>
        </a:lnSpc>
        <a:spcBef>
          <a:spcPts val="600"/>
        </a:spcBef>
        <a:spcAft>
          <a:spcPts val="600"/>
        </a:spcAft>
        <a:buFont typeface="Arial" panose="020B0604020202020204" pitchFamily="34" charset="0"/>
        <a:buChar char="•"/>
        <a:tabLst/>
        <a:defRPr sz="1500" b="0" i="0" kern="1200">
          <a:solidFill>
            <a:schemeClr val="tx1"/>
          </a:solidFill>
          <a:latin typeface="Avenir Book" panose="02000503020000020003" pitchFamily="2" charset="0"/>
          <a:ea typeface="+mn-ea"/>
          <a:cs typeface="+mn-cs"/>
        </a:defRPr>
      </a:lvl3pPr>
      <a:lvl4pPr marL="10890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4pPr>
      <a:lvl5pPr marL="14319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gs>
            <a:gs pos="34000">
              <a:schemeClr val="accent5">
                <a:lumMod val="75000"/>
              </a:schemeClr>
            </a:gs>
            <a:gs pos="100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1A83D7-F21E-449D-BA21-BA7B7150FA52}" type="slidenum">
              <a:rPr lang="en-US" smtClean="0"/>
              <a:t>‹#›</a:t>
            </a:fld>
            <a:endParaRPr lang="en-US"/>
          </a:p>
        </p:txBody>
      </p:sp>
    </p:spTree>
    <p:extLst>
      <p:ext uri="{BB962C8B-B14F-4D97-AF65-F5344CB8AC3E}">
        <p14:creationId xmlns:p14="http://schemas.microsoft.com/office/powerpoint/2010/main" val="3709619785"/>
      </p:ext>
    </p:extLst>
  </p:cSld>
  <p:clrMap bg1="dk1" tx1="lt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Lst>
  <p:hf hdr="0" ftr="0" dt="0"/>
  <p:txStyles>
    <p:titleStyle>
      <a:lvl1pPr algn="l" defTabSz="685800" rtl="0" eaLnBrk="1" latinLnBrk="0" hangingPunct="1">
        <a:lnSpc>
          <a:spcPct val="90000"/>
        </a:lnSpc>
        <a:spcBef>
          <a:spcPct val="0"/>
        </a:spcBef>
        <a:buNone/>
        <a:defRPr sz="3300" b="0" i="0" kern="1200" spc="0" baseline="0">
          <a:solidFill>
            <a:schemeClr val="tx1"/>
          </a:solidFill>
          <a:latin typeface="Avenir Medium" panose="02000503020000020003" pitchFamily="2" charset="0"/>
          <a:ea typeface="+mj-ea"/>
          <a:cs typeface="+mj-cs"/>
        </a:defRPr>
      </a:lvl1pPr>
    </p:titleStyle>
    <p:bodyStyle>
      <a:lvl1pPr marL="171450" indent="-171450" algn="l" defTabSz="685800" rtl="0" eaLnBrk="1" latinLnBrk="0" hangingPunct="1">
        <a:lnSpc>
          <a:spcPct val="110000"/>
        </a:lnSpc>
        <a:spcBef>
          <a:spcPts val="600"/>
        </a:spcBef>
        <a:spcAft>
          <a:spcPts val="600"/>
        </a:spcAft>
        <a:buFont typeface="Arial" panose="020B0604020202020204" pitchFamily="34" charset="0"/>
        <a:buChar char="•"/>
        <a:defRPr sz="2100" b="0" i="0" kern="1200">
          <a:solidFill>
            <a:schemeClr val="tx1"/>
          </a:solidFill>
          <a:latin typeface="Avenir Book" panose="02000503020000020003" pitchFamily="2" charset="0"/>
          <a:ea typeface="+mn-ea"/>
          <a:cs typeface="+mn-cs"/>
        </a:defRPr>
      </a:lvl1pPr>
      <a:lvl2pPr marL="457200" indent="-174625" algn="l" defTabSz="685800" rtl="0" eaLnBrk="1" latinLnBrk="0" hangingPunct="1">
        <a:lnSpc>
          <a:spcPct val="110000"/>
        </a:lnSpc>
        <a:spcBef>
          <a:spcPts val="600"/>
        </a:spcBef>
        <a:spcAft>
          <a:spcPts val="600"/>
        </a:spcAft>
        <a:buFont typeface="Arial" panose="020B0604020202020204" pitchFamily="34" charset="0"/>
        <a:buChar char="•"/>
        <a:tabLst/>
        <a:defRPr sz="1800" b="0" i="0" kern="1200">
          <a:solidFill>
            <a:schemeClr val="tx1"/>
          </a:solidFill>
          <a:latin typeface="Avenir Book" panose="02000503020000020003" pitchFamily="2" charset="0"/>
          <a:ea typeface="+mn-ea"/>
          <a:cs typeface="+mn-cs"/>
        </a:defRPr>
      </a:lvl2pPr>
      <a:lvl3pPr marL="746125" indent="-174625" algn="l" defTabSz="685800" rtl="0" eaLnBrk="1" latinLnBrk="0" hangingPunct="1">
        <a:lnSpc>
          <a:spcPct val="110000"/>
        </a:lnSpc>
        <a:spcBef>
          <a:spcPts val="600"/>
        </a:spcBef>
        <a:spcAft>
          <a:spcPts val="600"/>
        </a:spcAft>
        <a:buFont typeface="Arial" panose="020B0604020202020204" pitchFamily="34" charset="0"/>
        <a:buChar char="•"/>
        <a:tabLst/>
        <a:defRPr sz="1500" b="0" i="0" kern="1200">
          <a:solidFill>
            <a:schemeClr val="tx1"/>
          </a:solidFill>
          <a:latin typeface="Avenir Book" panose="02000503020000020003" pitchFamily="2" charset="0"/>
          <a:ea typeface="+mn-ea"/>
          <a:cs typeface="+mn-cs"/>
        </a:defRPr>
      </a:lvl3pPr>
      <a:lvl4pPr marL="10890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4pPr>
      <a:lvl5pPr marL="14319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lumMod val="75000"/>
                <a:lumOff val="25000"/>
              </a:schemeClr>
            </a:gs>
            <a:gs pos="35000">
              <a:schemeClr val="bg1">
                <a:lumMod val="90000"/>
                <a:lumOff val="10000"/>
              </a:schemeClr>
            </a:gs>
            <a:gs pos="100000">
              <a:schemeClr val="bg1"/>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1A83D7-F21E-449D-BA21-BA7B7150FA52}" type="slidenum">
              <a:rPr lang="en-US" smtClean="0"/>
              <a:t>‹#›</a:t>
            </a:fld>
            <a:endParaRPr lang="en-US"/>
          </a:p>
        </p:txBody>
      </p:sp>
    </p:spTree>
    <p:extLst>
      <p:ext uri="{BB962C8B-B14F-4D97-AF65-F5344CB8AC3E}">
        <p14:creationId xmlns:p14="http://schemas.microsoft.com/office/powerpoint/2010/main" val="756721262"/>
      </p:ext>
    </p:extLst>
  </p:cSld>
  <p:clrMap bg1="dk1" tx1="lt1" bg2="dk2" tx2="lt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Lst>
  <p:hf hdr="0" ftr="0" dt="0"/>
  <p:txStyles>
    <p:titleStyle>
      <a:lvl1pPr algn="l" defTabSz="685800" rtl="0" eaLnBrk="1" latinLnBrk="0" hangingPunct="1">
        <a:lnSpc>
          <a:spcPct val="90000"/>
        </a:lnSpc>
        <a:spcBef>
          <a:spcPct val="0"/>
        </a:spcBef>
        <a:buNone/>
        <a:defRPr sz="3300" b="0" i="0" kern="1200" spc="0" baseline="0">
          <a:solidFill>
            <a:schemeClr val="tx1"/>
          </a:solidFill>
          <a:latin typeface="Avenir Medium" panose="02000503020000020003" pitchFamily="2" charset="0"/>
          <a:ea typeface="+mj-ea"/>
          <a:cs typeface="+mj-cs"/>
        </a:defRPr>
      </a:lvl1pPr>
    </p:titleStyle>
    <p:bodyStyle>
      <a:lvl1pPr marL="171450" indent="-171450" algn="l" defTabSz="685800" rtl="0" eaLnBrk="1" latinLnBrk="0" hangingPunct="1">
        <a:lnSpc>
          <a:spcPct val="110000"/>
        </a:lnSpc>
        <a:spcBef>
          <a:spcPts val="600"/>
        </a:spcBef>
        <a:spcAft>
          <a:spcPts val="600"/>
        </a:spcAft>
        <a:buFont typeface="Arial" panose="020B0604020202020204" pitchFamily="34" charset="0"/>
        <a:buChar char="•"/>
        <a:defRPr sz="2100" b="0" i="0" kern="1200">
          <a:solidFill>
            <a:schemeClr val="tx1"/>
          </a:solidFill>
          <a:latin typeface="Avenir Book" panose="02000503020000020003" pitchFamily="2" charset="0"/>
          <a:ea typeface="+mn-ea"/>
          <a:cs typeface="+mn-cs"/>
        </a:defRPr>
      </a:lvl1pPr>
      <a:lvl2pPr marL="457200" indent="-174625" algn="l" defTabSz="685800" rtl="0" eaLnBrk="1" latinLnBrk="0" hangingPunct="1">
        <a:lnSpc>
          <a:spcPct val="110000"/>
        </a:lnSpc>
        <a:spcBef>
          <a:spcPts val="600"/>
        </a:spcBef>
        <a:spcAft>
          <a:spcPts val="600"/>
        </a:spcAft>
        <a:buFont typeface="Arial" panose="020B0604020202020204" pitchFamily="34" charset="0"/>
        <a:buChar char="•"/>
        <a:tabLst/>
        <a:defRPr sz="1800" b="0" i="0" kern="1200">
          <a:solidFill>
            <a:schemeClr val="tx1"/>
          </a:solidFill>
          <a:latin typeface="Avenir Book" panose="02000503020000020003" pitchFamily="2" charset="0"/>
          <a:ea typeface="+mn-ea"/>
          <a:cs typeface="+mn-cs"/>
        </a:defRPr>
      </a:lvl2pPr>
      <a:lvl3pPr marL="746125" indent="-174625" algn="l" defTabSz="685800" rtl="0" eaLnBrk="1" latinLnBrk="0" hangingPunct="1">
        <a:lnSpc>
          <a:spcPct val="110000"/>
        </a:lnSpc>
        <a:spcBef>
          <a:spcPts val="600"/>
        </a:spcBef>
        <a:spcAft>
          <a:spcPts val="600"/>
        </a:spcAft>
        <a:buFont typeface="Arial" panose="020B0604020202020204" pitchFamily="34" charset="0"/>
        <a:buChar char="•"/>
        <a:tabLst/>
        <a:defRPr sz="1500" b="0" i="0" kern="1200">
          <a:solidFill>
            <a:schemeClr val="tx1"/>
          </a:solidFill>
          <a:latin typeface="Avenir Book" panose="02000503020000020003" pitchFamily="2" charset="0"/>
          <a:ea typeface="+mn-ea"/>
          <a:cs typeface="+mn-cs"/>
        </a:defRPr>
      </a:lvl3pPr>
      <a:lvl4pPr marL="10890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4pPr>
      <a:lvl5pPr marL="14319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Avenir Book" panose="02000503020000020003"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9ACC-447F-4399-D151-DE555654E04A}"/>
              </a:ext>
            </a:extLst>
          </p:cNvPr>
          <p:cNvSpPr>
            <a:spLocks noGrp="1"/>
          </p:cNvSpPr>
          <p:nvPr>
            <p:ph type="title"/>
          </p:nvPr>
        </p:nvSpPr>
        <p:spPr/>
        <p:txBody>
          <a:bodyPr>
            <a:normAutofit/>
          </a:bodyPr>
          <a:lstStyle/>
          <a:p>
            <a:r>
              <a:rPr lang="en-US" dirty="0"/>
              <a:t>Sample</a:t>
            </a:r>
            <a:br>
              <a:rPr lang="en-US" dirty="0"/>
            </a:br>
            <a:r>
              <a:rPr lang="en-US" dirty="0"/>
              <a:t>Placeholder Title</a:t>
            </a:r>
          </a:p>
        </p:txBody>
      </p:sp>
      <p:sp>
        <p:nvSpPr>
          <p:cNvPr id="3" name="Text Placeholder 2">
            <a:extLst>
              <a:ext uri="{FF2B5EF4-FFF2-40B4-BE49-F238E27FC236}">
                <a16:creationId xmlns:a16="http://schemas.microsoft.com/office/drawing/2014/main" id="{C6FC88DB-2810-6B83-3565-75D1458C20BE}"/>
              </a:ext>
            </a:extLst>
          </p:cNvPr>
          <p:cNvSpPr>
            <a:spLocks noGrp="1"/>
          </p:cNvSpPr>
          <p:nvPr>
            <p:ph type="body" sz="quarter" idx="13"/>
          </p:nvPr>
        </p:nvSpPr>
        <p:spPr/>
        <p:txBody>
          <a:bodyPr>
            <a:normAutofit fontScale="77500" lnSpcReduction="20000"/>
          </a:bodyPr>
          <a:lstStyle/>
          <a:p>
            <a:r>
              <a:rPr lang="en-US" dirty="0"/>
              <a:t>Employee</a:t>
            </a:r>
          </a:p>
        </p:txBody>
      </p:sp>
      <p:sp>
        <p:nvSpPr>
          <p:cNvPr id="4" name="Text Placeholder 3">
            <a:extLst>
              <a:ext uri="{FF2B5EF4-FFF2-40B4-BE49-F238E27FC236}">
                <a16:creationId xmlns:a16="http://schemas.microsoft.com/office/drawing/2014/main" id="{6D9F0FED-8EF2-C7EC-FBCD-DA73B32C8A70}"/>
              </a:ext>
            </a:extLst>
          </p:cNvPr>
          <p:cNvSpPr>
            <a:spLocks noGrp="1"/>
          </p:cNvSpPr>
          <p:nvPr>
            <p:ph type="body" sz="quarter" idx="14"/>
          </p:nvPr>
        </p:nvSpPr>
        <p:spPr/>
        <p:txBody>
          <a:bodyPr/>
          <a:lstStyle/>
          <a:p>
            <a:r>
              <a:rPr lang="en-US" dirty="0"/>
              <a:t>Title</a:t>
            </a:r>
          </a:p>
        </p:txBody>
      </p:sp>
    </p:spTree>
    <p:extLst>
      <p:ext uri="{BB962C8B-B14F-4D97-AF65-F5344CB8AC3E}">
        <p14:creationId xmlns:p14="http://schemas.microsoft.com/office/powerpoint/2010/main" val="386378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3FD30-55C0-D791-8877-885BC6CC1C52}"/>
              </a:ext>
            </a:extLst>
          </p:cNvPr>
          <p:cNvSpPr>
            <a:spLocks noGrp="1"/>
          </p:cNvSpPr>
          <p:nvPr>
            <p:ph sz="quarter" idx="4294967295"/>
          </p:nvPr>
        </p:nvSpPr>
        <p:spPr>
          <a:xfrm>
            <a:off x="505778" y="940804"/>
            <a:ext cx="8141833" cy="4242385"/>
          </a:xfrm>
        </p:spPr>
        <p:txBody>
          <a:bodyPr>
            <a:noAutofit/>
          </a:bodyPr>
          <a:lstStyle/>
          <a:p>
            <a:r>
              <a:rPr lang="en-US" sz="2000" dirty="0"/>
              <a:t>The dynamic load parameters of the subassembly must be validated against the nominal torque coefficients prior to phase alignment. Thermal deviation beyond ±0.02°C can result in transient vibration harmonics during high-cycle operation. To mitigate oscillation drift, ensure all interface couplings are properly balanced using the standard zero-point calibration protocol.</a:t>
            </a:r>
          </a:p>
          <a:p>
            <a:pPr lvl="1"/>
            <a:r>
              <a:rPr lang="en-US" sz="1600" dirty="0"/>
              <a:t>Point 1</a:t>
            </a:r>
          </a:p>
          <a:p>
            <a:pPr lvl="1"/>
            <a:r>
              <a:rPr lang="en-US" sz="1600" dirty="0"/>
              <a:t>Point 2</a:t>
            </a:r>
          </a:p>
          <a:p>
            <a:pPr lvl="2"/>
            <a:r>
              <a:rPr lang="en-US" sz="1400" dirty="0"/>
              <a:t>Sub Point 1</a:t>
            </a:r>
          </a:p>
          <a:p>
            <a:pPr lvl="2"/>
            <a:r>
              <a:rPr lang="en-US" sz="1400" dirty="0"/>
              <a:t>Sub Point 2</a:t>
            </a:r>
          </a:p>
        </p:txBody>
      </p:sp>
      <p:sp>
        <p:nvSpPr>
          <p:cNvPr id="4" name="Title 3">
            <a:extLst>
              <a:ext uri="{FF2B5EF4-FFF2-40B4-BE49-F238E27FC236}">
                <a16:creationId xmlns:a16="http://schemas.microsoft.com/office/drawing/2014/main" id="{91198B0E-F7D5-10B4-4453-2E571C1577D7}"/>
              </a:ext>
            </a:extLst>
          </p:cNvPr>
          <p:cNvSpPr>
            <a:spLocks noGrp="1"/>
          </p:cNvSpPr>
          <p:nvPr>
            <p:ph type="title"/>
          </p:nvPr>
        </p:nvSpPr>
        <p:spPr/>
        <p:txBody>
          <a:bodyPr/>
          <a:lstStyle/>
          <a:p>
            <a:r>
              <a:rPr lang="en-US" dirty="0"/>
              <a:t>Thermal Deviation</a:t>
            </a:r>
          </a:p>
        </p:txBody>
      </p:sp>
    </p:spTree>
    <p:extLst>
      <p:ext uri="{BB962C8B-B14F-4D97-AF65-F5344CB8AC3E}">
        <p14:creationId xmlns:p14="http://schemas.microsoft.com/office/powerpoint/2010/main" val="172583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DEFAB7F-A91D-1EA0-3B0F-3FE73B36F23F}"/>
              </a:ext>
            </a:extLst>
          </p:cNvPr>
          <p:cNvSpPr>
            <a:spLocks noGrp="1"/>
          </p:cNvSpPr>
          <p:nvPr>
            <p:ph sz="quarter" idx="4294967295"/>
          </p:nvPr>
        </p:nvSpPr>
        <p:spPr>
          <a:xfrm>
            <a:off x="505778" y="940804"/>
            <a:ext cx="3879245" cy="4242385"/>
          </a:xfrm>
        </p:spPr>
        <p:txBody>
          <a:bodyPr>
            <a:noAutofit/>
          </a:bodyPr>
          <a:lstStyle/>
          <a:p>
            <a:r>
              <a:rPr lang="en-US" sz="2000" dirty="0"/>
              <a:t>All modular housings should be cross-referenced with the legacy CAD schema to maintain dimensional continuity throughout the iterative design sequence. The integrated controller’s firmware must be recompiled under the current revision header to ensure compatibility with the adaptive feedback network.</a:t>
            </a:r>
          </a:p>
        </p:txBody>
      </p:sp>
      <p:sp>
        <p:nvSpPr>
          <p:cNvPr id="3" name="Title 2">
            <a:extLst>
              <a:ext uri="{FF2B5EF4-FFF2-40B4-BE49-F238E27FC236}">
                <a16:creationId xmlns:a16="http://schemas.microsoft.com/office/drawing/2014/main" id="{FB264380-5C77-826F-147B-4FE25C5CEDAB}"/>
              </a:ext>
            </a:extLst>
          </p:cNvPr>
          <p:cNvSpPr>
            <a:spLocks noGrp="1"/>
          </p:cNvSpPr>
          <p:nvPr>
            <p:ph type="title"/>
          </p:nvPr>
        </p:nvSpPr>
        <p:spPr/>
        <p:txBody>
          <a:bodyPr/>
          <a:lstStyle/>
          <a:p>
            <a:r>
              <a:rPr lang="en-US" dirty="0"/>
              <a:t>Adaptive Feedback Network</a:t>
            </a:r>
          </a:p>
        </p:txBody>
      </p:sp>
      <p:sp>
        <p:nvSpPr>
          <p:cNvPr id="5" name="Content Placeholder 4">
            <a:extLst>
              <a:ext uri="{FF2B5EF4-FFF2-40B4-BE49-F238E27FC236}">
                <a16:creationId xmlns:a16="http://schemas.microsoft.com/office/drawing/2014/main" id="{B884C0D8-1341-410E-D848-022FDEA21A53}"/>
              </a:ext>
            </a:extLst>
          </p:cNvPr>
          <p:cNvSpPr>
            <a:spLocks noGrp="1"/>
          </p:cNvSpPr>
          <p:nvPr>
            <p:ph sz="quarter" idx="4294967295"/>
          </p:nvPr>
        </p:nvSpPr>
        <p:spPr>
          <a:xfrm>
            <a:off x="4750400" y="940804"/>
            <a:ext cx="3879245" cy="4242385"/>
          </a:xfrm>
        </p:spPr>
        <p:txBody>
          <a:bodyPr>
            <a:noAutofit/>
          </a:bodyPr>
          <a:lstStyle/>
          <a:p>
            <a:r>
              <a:rPr lang="en-US" sz="2000" dirty="0"/>
              <a:t>For optimal system integrity, verify that the core manifold assembly meets ISO 4127 standards for pressure retention and flow uniformity. Any discrepancies in tolerance stacking should be documented via the digital verification log prior to production release.</a:t>
            </a:r>
          </a:p>
        </p:txBody>
      </p:sp>
    </p:spTree>
    <p:extLst>
      <p:ext uri="{BB962C8B-B14F-4D97-AF65-F5344CB8AC3E}">
        <p14:creationId xmlns:p14="http://schemas.microsoft.com/office/powerpoint/2010/main" val="2092948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9C0D14-8A7D-1BFE-407B-8D4D722D9078}"/>
              </a:ext>
            </a:extLst>
          </p:cNvPr>
          <p:cNvSpPr>
            <a:spLocks noGrp="1"/>
          </p:cNvSpPr>
          <p:nvPr>
            <p:ph type="title"/>
          </p:nvPr>
        </p:nvSpPr>
        <p:spPr/>
        <p:txBody>
          <a:bodyPr/>
          <a:lstStyle/>
          <a:p>
            <a:r>
              <a:rPr lang="en-US" dirty="0"/>
              <a:t>General Operations Protocol</a:t>
            </a:r>
          </a:p>
        </p:txBody>
      </p:sp>
      <p:sp>
        <p:nvSpPr>
          <p:cNvPr id="4" name="Content Placeholder 3">
            <a:extLst>
              <a:ext uri="{FF2B5EF4-FFF2-40B4-BE49-F238E27FC236}">
                <a16:creationId xmlns:a16="http://schemas.microsoft.com/office/drawing/2014/main" id="{29A56889-F4FA-7294-ECFE-71312A8FFEE2}"/>
              </a:ext>
            </a:extLst>
          </p:cNvPr>
          <p:cNvSpPr>
            <a:spLocks noGrp="1"/>
          </p:cNvSpPr>
          <p:nvPr>
            <p:ph idx="1"/>
          </p:nvPr>
        </p:nvSpPr>
        <p:spPr/>
        <p:txBody>
          <a:bodyPr/>
          <a:lstStyle/>
          <a:p>
            <a:pPr marL="457200" indent="-457200">
              <a:buFont typeface="+mj-lt"/>
              <a:buAutoNum type="arabicPeriod"/>
            </a:pPr>
            <a:r>
              <a:rPr lang="en-US" dirty="0"/>
              <a:t>Verify system synchronization prior to load initialization.</a:t>
            </a:r>
          </a:p>
          <a:p>
            <a:pPr lvl="1"/>
            <a:r>
              <a:rPr lang="en-US" dirty="0"/>
              <a:t>If synchronization offset &gt; 0.003 seconds, perform full reindexing sequence.</a:t>
            </a:r>
          </a:p>
          <a:p>
            <a:pPr lvl="1"/>
            <a:r>
              <a:rPr lang="en-US" dirty="0"/>
              <a:t>Cross-check digital input arrays for parity consistency.</a:t>
            </a:r>
          </a:p>
          <a:p>
            <a:endParaRPr lang="en-US" dirty="0"/>
          </a:p>
        </p:txBody>
      </p:sp>
      <p:sp>
        <p:nvSpPr>
          <p:cNvPr id="5" name="Content Placeholder 4">
            <a:extLst>
              <a:ext uri="{FF2B5EF4-FFF2-40B4-BE49-F238E27FC236}">
                <a16:creationId xmlns:a16="http://schemas.microsoft.com/office/drawing/2014/main" id="{C0547D7D-A2D7-F387-B4A6-F539221D4312}"/>
              </a:ext>
            </a:extLst>
          </p:cNvPr>
          <p:cNvSpPr>
            <a:spLocks noGrp="1"/>
          </p:cNvSpPr>
          <p:nvPr>
            <p:ph idx="18"/>
          </p:nvPr>
        </p:nvSpPr>
        <p:spPr/>
        <p:txBody>
          <a:bodyPr/>
          <a:lstStyle/>
          <a:p>
            <a:pPr marL="457200" indent="-457200">
              <a:buFont typeface="+mj-lt"/>
              <a:buAutoNum type="arabicPeriod" startAt="2"/>
            </a:pPr>
            <a:r>
              <a:rPr lang="en-US" dirty="0"/>
              <a:t>Confirm actuator calibration using baseline torque metrics.</a:t>
            </a:r>
          </a:p>
          <a:p>
            <a:pPr lvl="1"/>
            <a:r>
              <a:rPr lang="en-US" dirty="0"/>
              <a:t>Recommended reference: Revision 4.7 dynamic alignment chart.</a:t>
            </a:r>
          </a:p>
          <a:p>
            <a:pPr lvl="1"/>
            <a:r>
              <a:rPr lang="en-US" dirty="0"/>
              <a:t>Note: Subsystem lag may occur if PID coefficients are not harmonized.</a:t>
            </a:r>
          </a:p>
          <a:p>
            <a:endParaRPr lang="en-US" dirty="0"/>
          </a:p>
        </p:txBody>
      </p:sp>
    </p:spTree>
    <p:extLst>
      <p:ext uri="{BB962C8B-B14F-4D97-AF65-F5344CB8AC3E}">
        <p14:creationId xmlns:p14="http://schemas.microsoft.com/office/powerpoint/2010/main" val="370758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4AF53-B1BF-5804-34F8-22DC64E6AFA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B49C9C6-6778-2EAF-2B76-B4292D8F5802}"/>
              </a:ext>
            </a:extLst>
          </p:cNvPr>
          <p:cNvSpPr>
            <a:spLocks noGrp="1"/>
          </p:cNvSpPr>
          <p:nvPr>
            <p:ph sz="quarter" idx="16"/>
          </p:nvPr>
        </p:nvSpPr>
        <p:spPr/>
        <p:txBody>
          <a:bodyPr/>
          <a:lstStyle/>
          <a:p>
            <a:r>
              <a:rPr lang="en-US" dirty="0"/>
              <a:t>ASTM F421-12</a:t>
            </a:r>
          </a:p>
        </p:txBody>
      </p:sp>
      <p:sp>
        <p:nvSpPr>
          <p:cNvPr id="6" name="Content Placeholder 5">
            <a:extLst>
              <a:ext uri="{FF2B5EF4-FFF2-40B4-BE49-F238E27FC236}">
                <a16:creationId xmlns:a16="http://schemas.microsoft.com/office/drawing/2014/main" id="{C9866AEA-4CE9-05E5-D007-518D348B7D4A}"/>
              </a:ext>
            </a:extLst>
          </p:cNvPr>
          <p:cNvSpPr>
            <a:spLocks noGrp="1"/>
          </p:cNvSpPr>
          <p:nvPr>
            <p:ph sz="quarter" idx="17"/>
          </p:nvPr>
        </p:nvSpPr>
        <p:spPr/>
        <p:txBody>
          <a:bodyPr>
            <a:noAutofit/>
          </a:bodyPr>
          <a:lstStyle/>
          <a:p>
            <a:r>
              <a:rPr lang="en-US" dirty="0"/>
              <a:t>Material Variance</a:t>
            </a:r>
          </a:p>
        </p:txBody>
      </p:sp>
      <p:sp>
        <p:nvSpPr>
          <p:cNvPr id="5" name="Title 4">
            <a:extLst>
              <a:ext uri="{FF2B5EF4-FFF2-40B4-BE49-F238E27FC236}">
                <a16:creationId xmlns:a16="http://schemas.microsoft.com/office/drawing/2014/main" id="{FA69FBAF-B100-5B0F-3C4A-C40973295110}"/>
              </a:ext>
            </a:extLst>
          </p:cNvPr>
          <p:cNvSpPr>
            <a:spLocks noGrp="1"/>
          </p:cNvSpPr>
          <p:nvPr>
            <p:ph type="title"/>
          </p:nvPr>
        </p:nvSpPr>
        <p:spPr/>
        <p:txBody>
          <a:bodyPr/>
          <a:lstStyle/>
          <a:p>
            <a:r>
              <a:rPr lang="en-US" dirty="0"/>
              <a:t>Material Compliance Overview</a:t>
            </a:r>
          </a:p>
        </p:txBody>
      </p:sp>
      <p:sp>
        <p:nvSpPr>
          <p:cNvPr id="3" name="Content Placeholder 2">
            <a:extLst>
              <a:ext uri="{FF2B5EF4-FFF2-40B4-BE49-F238E27FC236}">
                <a16:creationId xmlns:a16="http://schemas.microsoft.com/office/drawing/2014/main" id="{DA192921-6216-A4C7-E26F-FBA713504D99}"/>
              </a:ext>
            </a:extLst>
          </p:cNvPr>
          <p:cNvSpPr>
            <a:spLocks noGrp="1"/>
          </p:cNvSpPr>
          <p:nvPr>
            <p:ph idx="1"/>
          </p:nvPr>
        </p:nvSpPr>
        <p:spPr/>
        <p:txBody>
          <a:bodyPr>
            <a:normAutofit fontScale="92500" lnSpcReduction="10000"/>
          </a:bodyPr>
          <a:lstStyle/>
          <a:p>
            <a:r>
              <a:rPr lang="en-US" dirty="0"/>
              <a:t>The composite panel substrate shall conform to ASTM F421-12 under the following parameters:</a:t>
            </a:r>
          </a:p>
          <a:p>
            <a:pPr lvl="1"/>
            <a:r>
              <a:rPr lang="en-US" dirty="0"/>
              <a:t>Surface uniformity ≤ 0.005 mm RMS</a:t>
            </a:r>
          </a:p>
          <a:p>
            <a:pPr lvl="1"/>
            <a:r>
              <a:rPr lang="en-US" dirty="0"/>
              <a:t>Structural modulus maintained within ±2.5% under cyclic compression</a:t>
            </a:r>
          </a:p>
          <a:p>
            <a:pPr lvl="1"/>
            <a:r>
              <a:rPr lang="en-US" dirty="0"/>
              <a:t>Pre-cure polymerization verified by differential thermal analysis (DTA)</a:t>
            </a:r>
          </a:p>
          <a:p>
            <a:endParaRPr lang="en-US" dirty="0"/>
          </a:p>
          <a:p>
            <a:endParaRPr lang="en-US" dirty="0"/>
          </a:p>
        </p:txBody>
      </p:sp>
      <p:sp>
        <p:nvSpPr>
          <p:cNvPr id="7" name="Content Placeholder 6">
            <a:extLst>
              <a:ext uri="{FF2B5EF4-FFF2-40B4-BE49-F238E27FC236}">
                <a16:creationId xmlns:a16="http://schemas.microsoft.com/office/drawing/2014/main" id="{C49DFDDD-8CE3-5C3C-EF25-B7FDF0C068D6}"/>
              </a:ext>
            </a:extLst>
          </p:cNvPr>
          <p:cNvSpPr>
            <a:spLocks noGrp="1"/>
          </p:cNvSpPr>
          <p:nvPr>
            <p:ph idx="20"/>
          </p:nvPr>
        </p:nvSpPr>
        <p:spPr/>
        <p:txBody>
          <a:bodyPr>
            <a:normAutofit/>
          </a:bodyPr>
          <a:lstStyle/>
          <a:p>
            <a:r>
              <a:rPr lang="en-US" dirty="0"/>
              <a:t>Conduct sequential revalidation using the Tier-2 compliance framework.</a:t>
            </a:r>
          </a:p>
          <a:p>
            <a:pPr lvl="1"/>
            <a:r>
              <a:rPr lang="en-US" dirty="0"/>
              <a:t>Document observed anomalies in the batch trace log.</a:t>
            </a:r>
          </a:p>
          <a:p>
            <a:pPr lvl="1"/>
            <a:r>
              <a:rPr lang="en-US" dirty="0"/>
              <a:t>Initiate thermal conditioning cycle for recalibration.</a:t>
            </a:r>
          </a:p>
          <a:p>
            <a:endParaRPr lang="en-US" dirty="0"/>
          </a:p>
        </p:txBody>
      </p:sp>
    </p:spTree>
    <p:extLst>
      <p:ext uri="{BB962C8B-B14F-4D97-AF65-F5344CB8AC3E}">
        <p14:creationId xmlns:p14="http://schemas.microsoft.com/office/powerpoint/2010/main" val="154442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15469-1706-1221-00CD-32FEEE3E2AE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B55D40B-29E9-4441-BE23-8556F0AE1139}"/>
              </a:ext>
            </a:extLst>
          </p:cNvPr>
          <p:cNvSpPr>
            <a:spLocks noGrp="1"/>
          </p:cNvSpPr>
          <p:nvPr>
            <p:ph sz="quarter" idx="17"/>
          </p:nvPr>
        </p:nvSpPr>
        <p:spPr/>
        <p:txBody>
          <a:bodyPr>
            <a:noAutofit/>
          </a:bodyPr>
          <a:lstStyle/>
          <a:p>
            <a:r>
              <a:rPr lang="en-US"/>
              <a:t>Firmware Integration Notes</a:t>
            </a:r>
            <a:endParaRPr lang="en-US" dirty="0"/>
          </a:p>
        </p:txBody>
      </p:sp>
      <p:sp>
        <p:nvSpPr>
          <p:cNvPr id="3" name="Content Placeholder 2">
            <a:extLst>
              <a:ext uri="{FF2B5EF4-FFF2-40B4-BE49-F238E27FC236}">
                <a16:creationId xmlns:a16="http://schemas.microsoft.com/office/drawing/2014/main" id="{2BEAD39C-291E-259D-4F4C-86F46D1CF576}"/>
              </a:ext>
            </a:extLst>
          </p:cNvPr>
          <p:cNvSpPr>
            <a:spLocks noGrp="1"/>
          </p:cNvSpPr>
          <p:nvPr>
            <p:ph idx="1"/>
          </p:nvPr>
        </p:nvSpPr>
        <p:spPr/>
        <p:txBody>
          <a:bodyPr>
            <a:normAutofit fontScale="92500" lnSpcReduction="20000"/>
          </a:bodyPr>
          <a:lstStyle/>
          <a:p>
            <a:r>
              <a:rPr lang="en-US" dirty="0"/>
              <a:t>Each control node must be flashed with the unified runtime build:</a:t>
            </a:r>
          </a:p>
          <a:p>
            <a:pPr lvl="1"/>
            <a:r>
              <a:rPr lang="en-US" dirty="0"/>
              <a:t>core.sys.vers.22H1 (for primary loop regulation)</a:t>
            </a:r>
          </a:p>
          <a:p>
            <a:pPr lvl="1"/>
            <a:r>
              <a:rPr lang="en-US" dirty="0"/>
              <a:t>aux.proto.13.4a (for secondary communications interface)</a:t>
            </a:r>
          </a:p>
          <a:p>
            <a:pPr lvl="1"/>
            <a:r>
              <a:rPr lang="en-US" dirty="0"/>
              <a:t>Dependent modules require checksum verification prior to deployment.</a:t>
            </a:r>
          </a:p>
          <a:p>
            <a:endParaRPr lang="en-US" dirty="0"/>
          </a:p>
          <a:p>
            <a:endParaRPr lang="en-US" dirty="0"/>
          </a:p>
        </p:txBody>
      </p:sp>
      <p:sp>
        <p:nvSpPr>
          <p:cNvPr id="5" name="Content Placeholder 4">
            <a:extLst>
              <a:ext uri="{FF2B5EF4-FFF2-40B4-BE49-F238E27FC236}">
                <a16:creationId xmlns:a16="http://schemas.microsoft.com/office/drawing/2014/main" id="{0319F204-E934-E57E-0271-6DBBD656FABA}"/>
              </a:ext>
            </a:extLst>
          </p:cNvPr>
          <p:cNvSpPr>
            <a:spLocks noGrp="1"/>
          </p:cNvSpPr>
          <p:nvPr>
            <p:ph idx="21"/>
          </p:nvPr>
        </p:nvSpPr>
        <p:spPr/>
        <p:txBody>
          <a:bodyPr>
            <a:normAutofit/>
          </a:bodyPr>
          <a:lstStyle/>
          <a:p>
            <a:r>
              <a:rPr lang="en-US" dirty="0"/>
              <a:t>Nested dependencies include:</a:t>
            </a:r>
          </a:p>
          <a:p>
            <a:pPr lvl="1"/>
            <a:r>
              <a:rPr lang="en-US" dirty="0"/>
              <a:t>Real-time diagnostics → Data aggregation → Predictive analytics</a:t>
            </a:r>
          </a:p>
          <a:p>
            <a:pPr lvl="1"/>
            <a:r>
              <a:rPr lang="en-US" dirty="0"/>
              <a:t>Input normalization → Signal conditioning → Feedback modulation</a:t>
            </a:r>
          </a:p>
          <a:p>
            <a:endParaRPr lang="en-US" dirty="0"/>
          </a:p>
        </p:txBody>
      </p:sp>
    </p:spTree>
    <p:extLst>
      <p:ext uri="{BB962C8B-B14F-4D97-AF65-F5344CB8AC3E}">
        <p14:creationId xmlns:p14="http://schemas.microsoft.com/office/powerpoint/2010/main" val="1648126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CAA534D-B518-98F5-4010-33E82B575F62}"/>
              </a:ext>
            </a:extLst>
          </p:cNvPr>
          <p:cNvSpPr>
            <a:spLocks noGrp="1"/>
          </p:cNvSpPr>
          <p:nvPr>
            <p:ph sz="quarter" idx="17"/>
          </p:nvPr>
        </p:nvSpPr>
        <p:spPr>
          <a:xfrm>
            <a:off x="505780" y="604256"/>
            <a:ext cx="3073240" cy="718860"/>
          </a:xfrm>
        </p:spPr>
        <p:txBody>
          <a:bodyPr>
            <a:normAutofit lnSpcReduction="10000"/>
          </a:bodyPr>
          <a:lstStyle/>
          <a:p>
            <a:r>
              <a:rPr lang="en-US" dirty="0"/>
              <a:t>Quality Assurance Summary</a:t>
            </a:r>
          </a:p>
        </p:txBody>
      </p:sp>
      <p:sp>
        <p:nvSpPr>
          <p:cNvPr id="3" name="Content Placeholder 2">
            <a:extLst>
              <a:ext uri="{FF2B5EF4-FFF2-40B4-BE49-F238E27FC236}">
                <a16:creationId xmlns:a16="http://schemas.microsoft.com/office/drawing/2014/main" id="{D97613E4-BD04-DCBF-089E-D505FF621798}"/>
              </a:ext>
            </a:extLst>
          </p:cNvPr>
          <p:cNvSpPr>
            <a:spLocks noGrp="1"/>
          </p:cNvSpPr>
          <p:nvPr>
            <p:ph idx="1"/>
          </p:nvPr>
        </p:nvSpPr>
        <p:spPr>
          <a:xfrm>
            <a:off x="505779" y="1436885"/>
            <a:ext cx="3073240" cy="3746304"/>
          </a:xfrm>
        </p:spPr>
        <p:txBody>
          <a:bodyPr>
            <a:normAutofit fontScale="62500" lnSpcReduction="20000"/>
          </a:bodyPr>
          <a:lstStyle/>
          <a:p>
            <a:r>
              <a:rPr lang="en-US" dirty="0"/>
              <a:t>All test data should be logged under the appropriate reference ID.</a:t>
            </a:r>
          </a:p>
          <a:p>
            <a:r>
              <a:rPr lang="en-US" dirty="0"/>
              <a:t>Run automated diagnostic sweeps at both nominal and overload conditions.</a:t>
            </a:r>
          </a:p>
          <a:p>
            <a:r>
              <a:rPr lang="en-US" dirty="0"/>
              <a:t>Validate mechanical fitment through the digital twin environment.</a:t>
            </a:r>
          </a:p>
          <a:p>
            <a:pPr lvl="1"/>
            <a:r>
              <a:rPr lang="en-US" dirty="0"/>
              <a:t>Simulated displacement ≤ 0.0012 m at 100% rated load.</a:t>
            </a:r>
          </a:p>
          <a:p>
            <a:pPr lvl="1"/>
            <a:r>
              <a:rPr lang="en-US" dirty="0"/>
              <a:t>Thermal expansion coefficients should match predicted model outputs.</a:t>
            </a:r>
          </a:p>
          <a:p>
            <a:r>
              <a:rPr lang="en-US" dirty="0"/>
              <a:t>Record cycle fatigue observations in incremental intervals (1,000 / 5,000 / 10,000).</a:t>
            </a:r>
          </a:p>
          <a:p>
            <a:endParaRPr lang="en-US" dirty="0"/>
          </a:p>
        </p:txBody>
      </p:sp>
      <p:pic>
        <p:nvPicPr>
          <p:cNvPr id="11" name="Picture Placeholder 6" descr="Blue abstract design with square in middle and lines">
            <a:extLst>
              <a:ext uri="{FF2B5EF4-FFF2-40B4-BE49-F238E27FC236}">
                <a16:creationId xmlns:a16="http://schemas.microsoft.com/office/drawing/2014/main" id="{545151C2-2105-B07C-A8CD-7953B5843A8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71913" y="1436688"/>
            <a:ext cx="4765675" cy="3746304"/>
          </a:xfrm>
          <a:prstGeom prst="rect">
            <a:avLst/>
          </a:prstGeom>
        </p:spPr>
      </p:pic>
    </p:spTree>
    <p:extLst>
      <p:ext uri="{BB962C8B-B14F-4D97-AF65-F5344CB8AC3E}">
        <p14:creationId xmlns:p14="http://schemas.microsoft.com/office/powerpoint/2010/main" val="172683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A9BACB-4BC0-929F-BEC1-346FF78DF266}"/>
              </a:ext>
            </a:extLst>
          </p:cNvPr>
          <p:cNvSpPr>
            <a:spLocks noGrp="1"/>
          </p:cNvSpPr>
          <p:nvPr>
            <p:ph sz="quarter" idx="4294967295"/>
          </p:nvPr>
        </p:nvSpPr>
        <p:spPr>
          <a:xfrm>
            <a:off x="505778" y="940804"/>
            <a:ext cx="8141833" cy="4242385"/>
          </a:xfrm>
        </p:spPr>
        <p:txBody>
          <a:bodyPr/>
          <a:lstStyle/>
          <a:p>
            <a:pPr marL="0" indent="0">
              <a:buNone/>
            </a:pPr>
            <a:r>
              <a:rPr lang="en-US" dirty="0"/>
              <a:t>Ensure all hydraulic fittings are torqued per spec sheet HS-91-A.</a:t>
            </a:r>
          </a:p>
          <a:p>
            <a:pPr lvl="1"/>
            <a:r>
              <a:rPr lang="en-US" dirty="0"/>
              <a:t>Use only approved composite lubricants; see Appendix G for compatible compounds.</a:t>
            </a:r>
          </a:p>
          <a:p>
            <a:pPr lvl="1"/>
            <a:r>
              <a:rPr lang="en-US" dirty="0"/>
              <a:t>If system instability persists, initiate Phase B fault isolation protocol.</a:t>
            </a:r>
          </a:p>
          <a:p>
            <a:pPr lvl="2"/>
            <a:r>
              <a:rPr lang="en-US" dirty="0"/>
              <a:t>Subsection 4.3.2 outlines response parameters for non-critical deviations.</a:t>
            </a:r>
          </a:p>
          <a:p>
            <a:pPr lvl="1"/>
            <a:endParaRPr lang="en-US" dirty="0"/>
          </a:p>
        </p:txBody>
      </p:sp>
      <p:sp>
        <p:nvSpPr>
          <p:cNvPr id="4" name="Title 3">
            <a:extLst>
              <a:ext uri="{FF2B5EF4-FFF2-40B4-BE49-F238E27FC236}">
                <a16:creationId xmlns:a16="http://schemas.microsoft.com/office/drawing/2014/main" id="{31479906-49BC-2CC5-A1A3-2B54B5DC2BBF}"/>
              </a:ext>
            </a:extLst>
          </p:cNvPr>
          <p:cNvSpPr>
            <a:spLocks noGrp="1"/>
          </p:cNvSpPr>
          <p:nvPr>
            <p:ph type="title"/>
          </p:nvPr>
        </p:nvSpPr>
        <p:spPr/>
        <p:txBody>
          <a:bodyPr/>
          <a:lstStyle/>
          <a:p>
            <a:r>
              <a:rPr lang="en-US" dirty="0"/>
              <a:t>Additional Notes</a:t>
            </a:r>
          </a:p>
        </p:txBody>
      </p:sp>
    </p:spTree>
    <p:extLst>
      <p:ext uri="{BB962C8B-B14F-4D97-AF65-F5344CB8AC3E}">
        <p14:creationId xmlns:p14="http://schemas.microsoft.com/office/powerpoint/2010/main" val="126791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D1C5-1DD2-3D8C-31AF-D0AB854DDA72}"/>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756887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50520-B64A-4CBA-8600-3C470492A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DE773-A905-3BC8-D041-0C485AB741B2}"/>
              </a:ext>
            </a:extLst>
          </p:cNvPr>
          <p:cNvSpPr>
            <a:spLocks noGrp="1"/>
          </p:cNvSpPr>
          <p:nvPr>
            <p:ph type="title"/>
          </p:nvPr>
        </p:nvSpPr>
        <p:spPr/>
        <p:txBody>
          <a:bodyPr>
            <a:normAutofit/>
          </a:bodyPr>
          <a:lstStyle/>
          <a:p>
            <a:r>
              <a:rPr lang="en-US" dirty="0"/>
              <a:t>Sample</a:t>
            </a:r>
            <a:br>
              <a:rPr lang="en-US" dirty="0"/>
            </a:br>
            <a:r>
              <a:rPr lang="en-US" dirty="0"/>
              <a:t>Placeholder Title</a:t>
            </a:r>
          </a:p>
        </p:txBody>
      </p:sp>
      <p:sp>
        <p:nvSpPr>
          <p:cNvPr id="3" name="Text Placeholder 2">
            <a:extLst>
              <a:ext uri="{FF2B5EF4-FFF2-40B4-BE49-F238E27FC236}">
                <a16:creationId xmlns:a16="http://schemas.microsoft.com/office/drawing/2014/main" id="{2090A2A4-E7DA-5262-E3B7-71A279FC5151}"/>
              </a:ext>
            </a:extLst>
          </p:cNvPr>
          <p:cNvSpPr>
            <a:spLocks noGrp="1"/>
          </p:cNvSpPr>
          <p:nvPr>
            <p:ph type="body" sz="quarter" idx="13"/>
          </p:nvPr>
        </p:nvSpPr>
        <p:spPr/>
        <p:txBody>
          <a:bodyPr>
            <a:normAutofit fontScale="77500" lnSpcReduction="20000"/>
          </a:bodyPr>
          <a:lstStyle/>
          <a:p>
            <a:r>
              <a:rPr lang="en-US" dirty="0"/>
              <a:t>Employee</a:t>
            </a:r>
          </a:p>
        </p:txBody>
      </p:sp>
      <p:sp>
        <p:nvSpPr>
          <p:cNvPr id="4" name="Text Placeholder 3">
            <a:extLst>
              <a:ext uri="{FF2B5EF4-FFF2-40B4-BE49-F238E27FC236}">
                <a16:creationId xmlns:a16="http://schemas.microsoft.com/office/drawing/2014/main" id="{FB47BC50-43C0-CECC-D440-D1CC221C86B6}"/>
              </a:ext>
            </a:extLst>
          </p:cNvPr>
          <p:cNvSpPr>
            <a:spLocks noGrp="1"/>
          </p:cNvSpPr>
          <p:nvPr>
            <p:ph type="body" sz="quarter" idx="14"/>
          </p:nvPr>
        </p:nvSpPr>
        <p:spPr/>
        <p:txBody>
          <a:bodyPr/>
          <a:lstStyle/>
          <a:p>
            <a:r>
              <a:rPr lang="en-US" dirty="0"/>
              <a:t>Title</a:t>
            </a:r>
          </a:p>
        </p:txBody>
      </p:sp>
    </p:spTree>
    <p:extLst>
      <p:ext uri="{BB962C8B-B14F-4D97-AF65-F5344CB8AC3E}">
        <p14:creationId xmlns:p14="http://schemas.microsoft.com/office/powerpoint/2010/main" val="59673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1C58-B792-7BD0-1797-ABDBAD75B7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3774BF-AED6-84DA-268D-B78454FC4262}"/>
              </a:ext>
            </a:extLst>
          </p:cNvPr>
          <p:cNvSpPr>
            <a:spLocks noGrp="1"/>
          </p:cNvSpPr>
          <p:nvPr>
            <p:ph type="title"/>
          </p:nvPr>
        </p:nvSpPr>
        <p:spPr/>
        <p:txBody>
          <a:bodyPr/>
          <a:lstStyle/>
          <a:p>
            <a:r>
              <a:rPr lang="en-US" dirty="0"/>
              <a:t>Thermal Deviation</a:t>
            </a:r>
          </a:p>
        </p:txBody>
      </p:sp>
      <p:sp>
        <p:nvSpPr>
          <p:cNvPr id="3" name="Content Placeholder 2">
            <a:extLst>
              <a:ext uri="{FF2B5EF4-FFF2-40B4-BE49-F238E27FC236}">
                <a16:creationId xmlns:a16="http://schemas.microsoft.com/office/drawing/2014/main" id="{E59B43E7-4E9C-FE65-8F66-7573AA19E8EF}"/>
              </a:ext>
            </a:extLst>
          </p:cNvPr>
          <p:cNvSpPr>
            <a:spLocks noGrp="1"/>
          </p:cNvSpPr>
          <p:nvPr>
            <p:ph idx="1"/>
          </p:nvPr>
        </p:nvSpPr>
        <p:spPr/>
        <p:txBody>
          <a:bodyPr>
            <a:noAutofit/>
          </a:bodyPr>
          <a:lstStyle/>
          <a:p>
            <a:r>
              <a:rPr lang="en-US" sz="2000" dirty="0"/>
              <a:t>The dynamic load parameters of the subassembly must be validated against the nominal torque coefficients prior to phase alignment. Thermal deviation beyond ±0.02°C can result in transient vibration harmonics during high-cycle operation. To mitigate oscillation drift, ensure all interface couplings are properly balanced using the standard zero-point calibration protocol.</a:t>
            </a:r>
          </a:p>
          <a:p>
            <a:pPr lvl="1"/>
            <a:r>
              <a:rPr lang="en-US" sz="1600" dirty="0"/>
              <a:t>Point 1</a:t>
            </a:r>
          </a:p>
          <a:p>
            <a:pPr lvl="1"/>
            <a:r>
              <a:rPr lang="en-US" sz="1600" dirty="0"/>
              <a:t>Point 2</a:t>
            </a:r>
          </a:p>
          <a:p>
            <a:pPr lvl="2"/>
            <a:r>
              <a:rPr lang="en-US" sz="1400" dirty="0"/>
              <a:t>Sub Point 1</a:t>
            </a:r>
          </a:p>
          <a:p>
            <a:pPr lvl="2"/>
            <a:r>
              <a:rPr lang="en-US" sz="1400" dirty="0"/>
              <a:t>Sub Point 2</a:t>
            </a:r>
          </a:p>
        </p:txBody>
      </p:sp>
    </p:spTree>
    <p:extLst>
      <p:ext uri="{BB962C8B-B14F-4D97-AF65-F5344CB8AC3E}">
        <p14:creationId xmlns:p14="http://schemas.microsoft.com/office/powerpoint/2010/main" val="914022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507EA-0BD2-1B75-E692-4D9F40A20B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3C2F94-ABF4-5BCD-A43C-EC5627F39AC7}"/>
              </a:ext>
            </a:extLst>
          </p:cNvPr>
          <p:cNvSpPr>
            <a:spLocks noGrp="1"/>
          </p:cNvSpPr>
          <p:nvPr>
            <p:ph type="title"/>
          </p:nvPr>
        </p:nvSpPr>
        <p:spPr/>
        <p:txBody>
          <a:bodyPr/>
          <a:lstStyle/>
          <a:p>
            <a:r>
              <a:rPr lang="en-US" dirty="0"/>
              <a:t>Adaptive Feedback Network</a:t>
            </a:r>
          </a:p>
        </p:txBody>
      </p:sp>
      <p:sp>
        <p:nvSpPr>
          <p:cNvPr id="4" name="Content Placeholder 3">
            <a:extLst>
              <a:ext uri="{FF2B5EF4-FFF2-40B4-BE49-F238E27FC236}">
                <a16:creationId xmlns:a16="http://schemas.microsoft.com/office/drawing/2014/main" id="{57016545-1FA4-995F-9219-469EF90F8837}"/>
              </a:ext>
            </a:extLst>
          </p:cNvPr>
          <p:cNvSpPr>
            <a:spLocks noGrp="1"/>
          </p:cNvSpPr>
          <p:nvPr>
            <p:ph idx="1"/>
          </p:nvPr>
        </p:nvSpPr>
        <p:spPr/>
        <p:txBody>
          <a:bodyPr>
            <a:noAutofit/>
          </a:bodyPr>
          <a:lstStyle/>
          <a:p>
            <a:r>
              <a:rPr lang="en-US" sz="2000" dirty="0"/>
              <a:t>All modular housings should be cross-referenced with the legacy CAD schema to maintain dimensional continuity throughout the iterative design sequence. The integrated controller’s firmware must be recompiled under the current revision header to ensure compatibility with the adaptive feedback network.</a:t>
            </a:r>
          </a:p>
        </p:txBody>
      </p:sp>
      <p:sp>
        <p:nvSpPr>
          <p:cNvPr id="5" name="Content Placeholder 4">
            <a:extLst>
              <a:ext uri="{FF2B5EF4-FFF2-40B4-BE49-F238E27FC236}">
                <a16:creationId xmlns:a16="http://schemas.microsoft.com/office/drawing/2014/main" id="{45B2FB0B-3E36-3EC2-5F42-634517BDF5C9}"/>
              </a:ext>
            </a:extLst>
          </p:cNvPr>
          <p:cNvSpPr>
            <a:spLocks noGrp="1"/>
          </p:cNvSpPr>
          <p:nvPr>
            <p:ph idx="18"/>
          </p:nvPr>
        </p:nvSpPr>
        <p:spPr/>
        <p:txBody>
          <a:bodyPr>
            <a:noAutofit/>
          </a:bodyPr>
          <a:lstStyle/>
          <a:p>
            <a:r>
              <a:rPr lang="en-US" sz="2000" dirty="0"/>
              <a:t>For optimal system integrity, verify that the core manifold assembly meets ISO 4127 standards for pressure retention and flow uniformity. Any discrepancies in tolerance stacking should be documented via the digital verification log prior to production release.</a:t>
            </a:r>
          </a:p>
        </p:txBody>
      </p:sp>
    </p:spTree>
    <p:extLst>
      <p:ext uri="{BB962C8B-B14F-4D97-AF65-F5344CB8AC3E}">
        <p14:creationId xmlns:p14="http://schemas.microsoft.com/office/powerpoint/2010/main" val="4140229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3D691-723C-C6A6-A104-A37BCE80F3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4B576C-12D8-7C7A-9184-5710C647A94E}"/>
              </a:ext>
            </a:extLst>
          </p:cNvPr>
          <p:cNvSpPr>
            <a:spLocks noGrp="1"/>
          </p:cNvSpPr>
          <p:nvPr>
            <p:ph type="title"/>
          </p:nvPr>
        </p:nvSpPr>
        <p:spPr/>
        <p:txBody>
          <a:bodyPr/>
          <a:lstStyle/>
          <a:p>
            <a:r>
              <a:rPr lang="en-US" dirty="0"/>
              <a:t>General Operations Protocol</a:t>
            </a:r>
          </a:p>
        </p:txBody>
      </p:sp>
      <p:sp>
        <p:nvSpPr>
          <p:cNvPr id="4" name="Content Placeholder 3">
            <a:extLst>
              <a:ext uri="{FF2B5EF4-FFF2-40B4-BE49-F238E27FC236}">
                <a16:creationId xmlns:a16="http://schemas.microsoft.com/office/drawing/2014/main" id="{BC627DC6-D87B-19AC-F533-EF1A4FFE596A}"/>
              </a:ext>
            </a:extLst>
          </p:cNvPr>
          <p:cNvSpPr>
            <a:spLocks noGrp="1"/>
          </p:cNvSpPr>
          <p:nvPr>
            <p:ph idx="1"/>
          </p:nvPr>
        </p:nvSpPr>
        <p:spPr/>
        <p:txBody>
          <a:bodyPr/>
          <a:lstStyle/>
          <a:p>
            <a:pPr marL="457200" indent="-457200">
              <a:buFont typeface="+mj-lt"/>
              <a:buAutoNum type="arabicPeriod"/>
            </a:pPr>
            <a:r>
              <a:rPr lang="en-US" dirty="0"/>
              <a:t>Verify system synchronization prior to load initialization.</a:t>
            </a:r>
          </a:p>
          <a:p>
            <a:pPr lvl="1"/>
            <a:r>
              <a:rPr lang="en-US" dirty="0"/>
              <a:t>If synchronization offset &gt; 0.003 seconds, perform full reindexing sequence.</a:t>
            </a:r>
          </a:p>
          <a:p>
            <a:pPr lvl="1"/>
            <a:r>
              <a:rPr lang="en-US" dirty="0"/>
              <a:t>Cross-check digital input arrays for parity consistency.</a:t>
            </a:r>
          </a:p>
          <a:p>
            <a:endParaRPr lang="en-US" dirty="0"/>
          </a:p>
        </p:txBody>
      </p:sp>
      <p:sp>
        <p:nvSpPr>
          <p:cNvPr id="5" name="Content Placeholder 4">
            <a:extLst>
              <a:ext uri="{FF2B5EF4-FFF2-40B4-BE49-F238E27FC236}">
                <a16:creationId xmlns:a16="http://schemas.microsoft.com/office/drawing/2014/main" id="{9950EB73-F0D7-9E5E-1E64-785315A7C298}"/>
              </a:ext>
            </a:extLst>
          </p:cNvPr>
          <p:cNvSpPr>
            <a:spLocks noGrp="1"/>
          </p:cNvSpPr>
          <p:nvPr>
            <p:ph idx="18"/>
          </p:nvPr>
        </p:nvSpPr>
        <p:spPr/>
        <p:txBody>
          <a:bodyPr/>
          <a:lstStyle/>
          <a:p>
            <a:pPr marL="457200" indent="-457200">
              <a:buFont typeface="+mj-lt"/>
              <a:buAutoNum type="arabicPeriod" startAt="2"/>
            </a:pPr>
            <a:r>
              <a:rPr lang="en-US" dirty="0"/>
              <a:t>Confirm actuator calibration using baseline torque metrics.</a:t>
            </a:r>
          </a:p>
          <a:p>
            <a:pPr lvl="1"/>
            <a:r>
              <a:rPr lang="en-US" dirty="0"/>
              <a:t>Recommended reference: Revision 4.7 dynamic alignment chart.</a:t>
            </a:r>
          </a:p>
          <a:p>
            <a:pPr lvl="1"/>
            <a:r>
              <a:rPr lang="en-US" dirty="0"/>
              <a:t>Note: Subsystem lag may occur if PID coefficients are not harmonized.</a:t>
            </a:r>
          </a:p>
          <a:p>
            <a:endParaRPr lang="en-US" dirty="0"/>
          </a:p>
        </p:txBody>
      </p:sp>
    </p:spTree>
    <p:extLst>
      <p:ext uri="{BB962C8B-B14F-4D97-AF65-F5344CB8AC3E}">
        <p14:creationId xmlns:p14="http://schemas.microsoft.com/office/powerpoint/2010/main" val="1946385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1994-4A88-A9F2-5DCF-E0ED18B3608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445B209-2616-4E55-2D14-A383FAEA9B1C}"/>
              </a:ext>
            </a:extLst>
          </p:cNvPr>
          <p:cNvSpPr>
            <a:spLocks noGrp="1"/>
          </p:cNvSpPr>
          <p:nvPr>
            <p:ph sz="quarter" idx="16"/>
          </p:nvPr>
        </p:nvSpPr>
        <p:spPr>
          <a:xfrm>
            <a:off x="4764271" y="893352"/>
            <a:ext cx="3883914" cy="429763"/>
          </a:xfrm>
        </p:spPr>
        <p:txBody>
          <a:bodyPr/>
          <a:lstStyle/>
          <a:p>
            <a:r>
              <a:rPr lang="en-US" dirty="0"/>
              <a:t>ASTM F421-12</a:t>
            </a:r>
          </a:p>
        </p:txBody>
      </p:sp>
      <p:sp>
        <p:nvSpPr>
          <p:cNvPr id="6" name="Content Placeholder 5">
            <a:extLst>
              <a:ext uri="{FF2B5EF4-FFF2-40B4-BE49-F238E27FC236}">
                <a16:creationId xmlns:a16="http://schemas.microsoft.com/office/drawing/2014/main" id="{E333877F-6B6F-74C9-28E3-E3C1C89E08D5}"/>
              </a:ext>
            </a:extLst>
          </p:cNvPr>
          <p:cNvSpPr>
            <a:spLocks noGrp="1"/>
          </p:cNvSpPr>
          <p:nvPr>
            <p:ph sz="quarter" idx="17"/>
          </p:nvPr>
        </p:nvSpPr>
        <p:spPr>
          <a:xfrm>
            <a:off x="505780" y="893352"/>
            <a:ext cx="3883914" cy="429763"/>
          </a:xfrm>
        </p:spPr>
        <p:txBody>
          <a:bodyPr>
            <a:noAutofit/>
          </a:bodyPr>
          <a:lstStyle/>
          <a:p>
            <a:r>
              <a:rPr lang="en-US" dirty="0"/>
              <a:t>Material Variance</a:t>
            </a:r>
          </a:p>
        </p:txBody>
      </p:sp>
      <p:sp>
        <p:nvSpPr>
          <p:cNvPr id="5" name="Title 4">
            <a:extLst>
              <a:ext uri="{FF2B5EF4-FFF2-40B4-BE49-F238E27FC236}">
                <a16:creationId xmlns:a16="http://schemas.microsoft.com/office/drawing/2014/main" id="{F168CF9F-9BEE-DF28-A8D1-BB7A6EC6F9FD}"/>
              </a:ext>
            </a:extLst>
          </p:cNvPr>
          <p:cNvSpPr>
            <a:spLocks noGrp="1"/>
          </p:cNvSpPr>
          <p:nvPr>
            <p:ph type="title"/>
          </p:nvPr>
        </p:nvSpPr>
        <p:spPr>
          <a:xfrm>
            <a:off x="496389" y="249244"/>
            <a:ext cx="7180889" cy="416950"/>
          </a:xfrm>
        </p:spPr>
        <p:txBody>
          <a:bodyPr/>
          <a:lstStyle/>
          <a:p>
            <a:r>
              <a:rPr lang="en-US" dirty="0"/>
              <a:t>Material Compliance Overview</a:t>
            </a:r>
          </a:p>
        </p:txBody>
      </p:sp>
      <p:sp>
        <p:nvSpPr>
          <p:cNvPr id="3" name="Content Placeholder 2">
            <a:extLst>
              <a:ext uri="{FF2B5EF4-FFF2-40B4-BE49-F238E27FC236}">
                <a16:creationId xmlns:a16="http://schemas.microsoft.com/office/drawing/2014/main" id="{B1B64166-A53C-D75A-A30E-7713FDEA7BE2}"/>
              </a:ext>
            </a:extLst>
          </p:cNvPr>
          <p:cNvSpPr>
            <a:spLocks noGrp="1"/>
          </p:cNvSpPr>
          <p:nvPr>
            <p:ph idx="1"/>
          </p:nvPr>
        </p:nvSpPr>
        <p:spPr>
          <a:xfrm>
            <a:off x="505778" y="1436885"/>
            <a:ext cx="3879245" cy="3746304"/>
          </a:xfrm>
        </p:spPr>
        <p:txBody>
          <a:bodyPr>
            <a:normAutofit fontScale="92500" lnSpcReduction="10000"/>
          </a:bodyPr>
          <a:lstStyle/>
          <a:p>
            <a:r>
              <a:rPr lang="en-US" dirty="0"/>
              <a:t>The composite panel substrate shall conform to ASTM F421-12 under the following parameters:</a:t>
            </a:r>
          </a:p>
          <a:p>
            <a:pPr lvl="1"/>
            <a:r>
              <a:rPr lang="en-US" dirty="0"/>
              <a:t>Surface uniformity ≤ 0.005 mm RMS</a:t>
            </a:r>
          </a:p>
          <a:p>
            <a:pPr lvl="1"/>
            <a:r>
              <a:rPr lang="en-US" dirty="0"/>
              <a:t>Structural modulus maintained within ±2.5% under cyclic compression</a:t>
            </a:r>
          </a:p>
          <a:p>
            <a:pPr lvl="1"/>
            <a:r>
              <a:rPr lang="en-US" dirty="0"/>
              <a:t>Pre-cure polymerization verified by differential thermal analysis (DTA)</a:t>
            </a:r>
          </a:p>
          <a:p>
            <a:endParaRPr lang="en-US" dirty="0"/>
          </a:p>
          <a:p>
            <a:endParaRPr lang="en-US" dirty="0"/>
          </a:p>
        </p:txBody>
      </p:sp>
      <p:sp>
        <p:nvSpPr>
          <p:cNvPr id="7" name="Content Placeholder 6">
            <a:extLst>
              <a:ext uri="{FF2B5EF4-FFF2-40B4-BE49-F238E27FC236}">
                <a16:creationId xmlns:a16="http://schemas.microsoft.com/office/drawing/2014/main" id="{638F9B46-7A70-4D9F-B4B5-72ABA3BD357C}"/>
              </a:ext>
            </a:extLst>
          </p:cNvPr>
          <p:cNvSpPr>
            <a:spLocks noGrp="1"/>
          </p:cNvSpPr>
          <p:nvPr>
            <p:ph idx="20"/>
          </p:nvPr>
        </p:nvSpPr>
        <p:spPr>
          <a:xfrm>
            <a:off x="4758977" y="1436885"/>
            <a:ext cx="3879245" cy="3746304"/>
          </a:xfrm>
        </p:spPr>
        <p:txBody>
          <a:bodyPr>
            <a:normAutofit/>
          </a:bodyPr>
          <a:lstStyle/>
          <a:p>
            <a:r>
              <a:rPr lang="en-US" dirty="0"/>
              <a:t>Conduct sequential revalidation using the Tier-2 compliance framework.</a:t>
            </a:r>
          </a:p>
          <a:p>
            <a:pPr lvl="1"/>
            <a:r>
              <a:rPr lang="en-US" dirty="0"/>
              <a:t>Document observed anomalies in the batch trace log.</a:t>
            </a:r>
          </a:p>
          <a:p>
            <a:pPr lvl="1"/>
            <a:r>
              <a:rPr lang="en-US" dirty="0"/>
              <a:t>Initiate thermal conditioning cycle for recalibration.</a:t>
            </a:r>
          </a:p>
          <a:p>
            <a:endParaRPr lang="en-US" dirty="0"/>
          </a:p>
        </p:txBody>
      </p:sp>
    </p:spTree>
    <p:extLst>
      <p:ext uri="{BB962C8B-B14F-4D97-AF65-F5344CB8AC3E}">
        <p14:creationId xmlns:p14="http://schemas.microsoft.com/office/powerpoint/2010/main" val="2695268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0678C-4189-BC56-065D-B40FCE2D55C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9692B58-2B60-BB56-33CA-5C089294E6A3}"/>
              </a:ext>
            </a:extLst>
          </p:cNvPr>
          <p:cNvSpPr>
            <a:spLocks noGrp="1"/>
          </p:cNvSpPr>
          <p:nvPr>
            <p:ph sz="quarter" idx="17"/>
          </p:nvPr>
        </p:nvSpPr>
        <p:spPr>
          <a:xfrm>
            <a:off x="505780" y="604256"/>
            <a:ext cx="3073240" cy="718860"/>
          </a:xfrm>
        </p:spPr>
        <p:txBody>
          <a:bodyPr>
            <a:noAutofit/>
          </a:bodyPr>
          <a:lstStyle/>
          <a:p>
            <a:r>
              <a:rPr lang="en-US"/>
              <a:t>Firmware Integration Notes</a:t>
            </a:r>
            <a:endParaRPr lang="en-US" dirty="0"/>
          </a:p>
        </p:txBody>
      </p:sp>
      <p:sp>
        <p:nvSpPr>
          <p:cNvPr id="3" name="Content Placeholder 2">
            <a:extLst>
              <a:ext uri="{FF2B5EF4-FFF2-40B4-BE49-F238E27FC236}">
                <a16:creationId xmlns:a16="http://schemas.microsoft.com/office/drawing/2014/main" id="{AFA67E07-30D8-E2F0-0A62-51B9319CDEBC}"/>
              </a:ext>
            </a:extLst>
          </p:cNvPr>
          <p:cNvSpPr>
            <a:spLocks noGrp="1"/>
          </p:cNvSpPr>
          <p:nvPr>
            <p:ph idx="1"/>
          </p:nvPr>
        </p:nvSpPr>
        <p:spPr>
          <a:xfrm>
            <a:off x="505779" y="1436885"/>
            <a:ext cx="3073240" cy="3746304"/>
          </a:xfrm>
        </p:spPr>
        <p:txBody>
          <a:bodyPr>
            <a:normAutofit fontScale="92500" lnSpcReduction="20000"/>
          </a:bodyPr>
          <a:lstStyle/>
          <a:p>
            <a:r>
              <a:rPr lang="en-US" dirty="0"/>
              <a:t>Each control node must be flashed with the unified runtime build:</a:t>
            </a:r>
          </a:p>
          <a:p>
            <a:pPr lvl="1"/>
            <a:r>
              <a:rPr lang="en-US" dirty="0"/>
              <a:t>core.sys.vers.22H1 (for primary loop regulation)</a:t>
            </a:r>
          </a:p>
          <a:p>
            <a:pPr lvl="1"/>
            <a:r>
              <a:rPr lang="en-US" dirty="0"/>
              <a:t>aux.proto.13.4a (for secondary communications interface)</a:t>
            </a:r>
          </a:p>
          <a:p>
            <a:pPr lvl="1"/>
            <a:r>
              <a:rPr lang="en-US" dirty="0"/>
              <a:t>Dependent modules require checksum verification prior to deployment.</a:t>
            </a:r>
          </a:p>
          <a:p>
            <a:endParaRPr lang="en-US" dirty="0"/>
          </a:p>
          <a:p>
            <a:endParaRPr lang="en-US" dirty="0"/>
          </a:p>
        </p:txBody>
      </p:sp>
      <p:sp>
        <p:nvSpPr>
          <p:cNvPr id="5" name="Content Placeholder 4">
            <a:extLst>
              <a:ext uri="{FF2B5EF4-FFF2-40B4-BE49-F238E27FC236}">
                <a16:creationId xmlns:a16="http://schemas.microsoft.com/office/drawing/2014/main" id="{6BA10770-197B-94A0-CF45-6F353F7D3A6E}"/>
              </a:ext>
            </a:extLst>
          </p:cNvPr>
          <p:cNvSpPr>
            <a:spLocks noGrp="1"/>
          </p:cNvSpPr>
          <p:nvPr>
            <p:ph idx="21"/>
          </p:nvPr>
        </p:nvSpPr>
        <p:spPr>
          <a:xfrm>
            <a:off x="3872706" y="1436885"/>
            <a:ext cx="4765513" cy="3746304"/>
          </a:xfrm>
        </p:spPr>
        <p:txBody>
          <a:bodyPr>
            <a:normAutofit/>
          </a:bodyPr>
          <a:lstStyle/>
          <a:p>
            <a:r>
              <a:rPr lang="en-US" dirty="0"/>
              <a:t>Nested dependencies include:</a:t>
            </a:r>
          </a:p>
          <a:p>
            <a:pPr lvl="1"/>
            <a:r>
              <a:rPr lang="en-US" dirty="0"/>
              <a:t>Real-time diagnostics → Data aggregation → Predictive analytics</a:t>
            </a:r>
          </a:p>
          <a:p>
            <a:pPr lvl="1"/>
            <a:r>
              <a:rPr lang="en-US" dirty="0"/>
              <a:t>Input normalization → Signal conditioning → Feedback modulation</a:t>
            </a:r>
          </a:p>
          <a:p>
            <a:endParaRPr lang="en-US" dirty="0"/>
          </a:p>
        </p:txBody>
      </p:sp>
    </p:spTree>
    <p:extLst>
      <p:ext uri="{BB962C8B-B14F-4D97-AF65-F5344CB8AC3E}">
        <p14:creationId xmlns:p14="http://schemas.microsoft.com/office/powerpoint/2010/main" val="994506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20AE6-AA2C-CFC2-B8F6-2037C92963B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0BC7C2-0984-7FEE-EB18-1EA75C290779}"/>
              </a:ext>
            </a:extLst>
          </p:cNvPr>
          <p:cNvSpPr>
            <a:spLocks noGrp="1"/>
          </p:cNvSpPr>
          <p:nvPr>
            <p:ph sz="quarter" idx="17"/>
          </p:nvPr>
        </p:nvSpPr>
        <p:spPr/>
        <p:txBody>
          <a:bodyPr>
            <a:normAutofit lnSpcReduction="10000"/>
          </a:bodyPr>
          <a:lstStyle/>
          <a:p>
            <a:r>
              <a:rPr lang="en-US" dirty="0"/>
              <a:t>Quality Assurance Summary</a:t>
            </a:r>
          </a:p>
        </p:txBody>
      </p:sp>
      <p:sp>
        <p:nvSpPr>
          <p:cNvPr id="3" name="Content Placeholder 2">
            <a:extLst>
              <a:ext uri="{FF2B5EF4-FFF2-40B4-BE49-F238E27FC236}">
                <a16:creationId xmlns:a16="http://schemas.microsoft.com/office/drawing/2014/main" id="{9445ADB1-89CB-BFAB-990B-FA758BACB623}"/>
              </a:ext>
            </a:extLst>
          </p:cNvPr>
          <p:cNvSpPr>
            <a:spLocks noGrp="1"/>
          </p:cNvSpPr>
          <p:nvPr>
            <p:ph idx="1"/>
          </p:nvPr>
        </p:nvSpPr>
        <p:spPr/>
        <p:txBody>
          <a:bodyPr>
            <a:normAutofit fontScale="62500" lnSpcReduction="20000"/>
          </a:bodyPr>
          <a:lstStyle/>
          <a:p>
            <a:r>
              <a:rPr lang="en-US" dirty="0"/>
              <a:t>All test data should be logged under the appropriate reference ID.</a:t>
            </a:r>
          </a:p>
          <a:p>
            <a:r>
              <a:rPr lang="en-US" dirty="0"/>
              <a:t>Run automated diagnostic sweeps at both nominal and overload conditions.</a:t>
            </a:r>
          </a:p>
          <a:p>
            <a:r>
              <a:rPr lang="en-US" dirty="0"/>
              <a:t>Validate mechanical fitment through the digital twin environment.</a:t>
            </a:r>
          </a:p>
          <a:p>
            <a:pPr lvl="1"/>
            <a:r>
              <a:rPr lang="en-US" dirty="0"/>
              <a:t>Simulated displacement ≤ 0.0012 m at 100% rated load.</a:t>
            </a:r>
          </a:p>
          <a:p>
            <a:pPr lvl="1"/>
            <a:r>
              <a:rPr lang="en-US" dirty="0"/>
              <a:t>Thermal expansion coefficients should match predicted model outputs.</a:t>
            </a:r>
          </a:p>
          <a:p>
            <a:r>
              <a:rPr lang="en-US" dirty="0"/>
              <a:t>Record cycle fatigue observations in incremental intervals (1,000 / 5,000 / 10,000).</a:t>
            </a:r>
          </a:p>
          <a:p>
            <a:endParaRPr lang="en-US" dirty="0"/>
          </a:p>
        </p:txBody>
      </p:sp>
      <p:sp>
        <p:nvSpPr>
          <p:cNvPr id="2" name="Content Placeholder 1">
            <a:extLst>
              <a:ext uri="{FF2B5EF4-FFF2-40B4-BE49-F238E27FC236}">
                <a16:creationId xmlns:a16="http://schemas.microsoft.com/office/drawing/2014/main" id="{2173F998-23D5-020F-7654-E48C8F226FE2}"/>
              </a:ext>
            </a:extLst>
          </p:cNvPr>
          <p:cNvSpPr>
            <a:spLocks noGrp="1"/>
          </p:cNvSpPr>
          <p:nvPr>
            <p:ph idx="21"/>
          </p:nvPr>
        </p:nvSpPr>
        <p:spPr/>
        <p:txBody>
          <a:bodyPr/>
          <a:lstStyle/>
          <a:p>
            <a:endParaRPr lang="en-US"/>
          </a:p>
        </p:txBody>
      </p:sp>
      <p:pic>
        <p:nvPicPr>
          <p:cNvPr id="11" name="Picture Placeholder 6" descr="Blue abstract design with square in middle and lines">
            <a:extLst>
              <a:ext uri="{FF2B5EF4-FFF2-40B4-BE49-F238E27FC236}">
                <a16:creationId xmlns:a16="http://schemas.microsoft.com/office/drawing/2014/main" id="{8DA0F856-3425-94F5-335B-94C315074CD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71913" y="1436688"/>
            <a:ext cx="4765675" cy="3746304"/>
          </a:xfrm>
          <a:prstGeom prst="rect">
            <a:avLst/>
          </a:prstGeom>
        </p:spPr>
      </p:pic>
    </p:spTree>
    <p:extLst>
      <p:ext uri="{BB962C8B-B14F-4D97-AF65-F5344CB8AC3E}">
        <p14:creationId xmlns:p14="http://schemas.microsoft.com/office/powerpoint/2010/main" val="1152559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C5931-FD14-E781-5E99-B1E8858979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D51324-54EA-D497-B046-43C88490A6D3}"/>
              </a:ext>
            </a:extLst>
          </p:cNvPr>
          <p:cNvSpPr>
            <a:spLocks noGrp="1"/>
          </p:cNvSpPr>
          <p:nvPr>
            <p:ph type="title"/>
          </p:nvPr>
        </p:nvSpPr>
        <p:spPr/>
        <p:txBody>
          <a:bodyPr/>
          <a:lstStyle/>
          <a:p>
            <a:r>
              <a:rPr lang="en-US" dirty="0"/>
              <a:t>Additional Notes</a:t>
            </a:r>
          </a:p>
        </p:txBody>
      </p:sp>
      <p:sp>
        <p:nvSpPr>
          <p:cNvPr id="3" name="Content Placeholder 2">
            <a:extLst>
              <a:ext uri="{FF2B5EF4-FFF2-40B4-BE49-F238E27FC236}">
                <a16:creationId xmlns:a16="http://schemas.microsoft.com/office/drawing/2014/main" id="{7A5C1707-9F10-74C0-FE31-0C34191062CC}"/>
              </a:ext>
            </a:extLst>
          </p:cNvPr>
          <p:cNvSpPr>
            <a:spLocks noGrp="1"/>
          </p:cNvSpPr>
          <p:nvPr>
            <p:ph idx="1"/>
          </p:nvPr>
        </p:nvSpPr>
        <p:spPr/>
        <p:txBody>
          <a:bodyPr/>
          <a:lstStyle/>
          <a:p>
            <a:pPr marL="0" indent="0">
              <a:buNone/>
            </a:pPr>
            <a:r>
              <a:rPr lang="en-US" dirty="0"/>
              <a:t>Ensure all hydraulic fittings are torqued per spec sheet HS-91-A.</a:t>
            </a:r>
          </a:p>
          <a:p>
            <a:pPr lvl="1"/>
            <a:r>
              <a:rPr lang="en-US" dirty="0"/>
              <a:t>Use only approved composite lubricants; see Appendix G for compatible compounds.</a:t>
            </a:r>
          </a:p>
          <a:p>
            <a:pPr lvl="1"/>
            <a:r>
              <a:rPr lang="en-US" dirty="0"/>
              <a:t>If system instability persists, initiate Phase B fault isolation protocol.</a:t>
            </a:r>
          </a:p>
          <a:p>
            <a:pPr lvl="2"/>
            <a:r>
              <a:rPr lang="en-US" dirty="0"/>
              <a:t>Subsection 4.3.2 outlines response parameters for non-critical deviations.</a:t>
            </a:r>
          </a:p>
          <a:p>
            <a:pPr lvl="1"/>
            <a:endParaRPr lang="en-US" dirty="0"/>
          </a:p>
        </p:txBody>
      </p:sp>
    </p:spTree>
    <p:extLst>
      <p:ext uri="{BB962C8B-B14F-4D97-AF65-F5344CB8AC3E}">
        <p14:creationId xmlns:p14="http://schemas.microsoft.com/office/powerpoint/2010/main" val="279252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DFD61-D567-15FC-0AB1-E51335CA4C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0BB10-2063-D064-2DB0-288E204B3D4B}"/>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153718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AA4B5-4750-2082-0656-55D555B3A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DB1EE8-C7C9-D1F9-8BD6-176CEAB91E63}"/>
              </a:ext>
            </a:extLst>
          </p:cNvPr>
          <p:cNvSpPr>
            <a:spLocks noGrp="1"/>
          </p:cNvSpPr>
          <p:nvPr>
            <p:ph type="title"/>
          </p:nvPr>
        </p:nvSpPr>
        <p:spPr/>
        <p:txBody>
          <a:bodyPr>
            <a:normAutofit/>
          </a:bodyPr>
          <a:lstStyle/>
          <a:p>
            <a:r>
              <a:rPr lang="en-US" dirty="0"/>
              <a:t>Sample</a:t>
            </a:r>
            <a:br>
              <a:rPr lang="en-US" dirty="0"/>
            </a:br>
            <a:r>
              <a:rPr lang="en-US" dirty="0"/>
              <a:t>Placeholder Title</a:t>
            </a:r>
          </a:p>
        </p:txBody>
      </p:sp>
      <p:sp>
        <p:nvSpPr>
          <p:cNvPr id="3" name="Text Placeholder 2">
            <a:extLst>
              <a:ext uri="{FF2B5EF4-FFF2-40B4-BE49-F238E27FC236}">
                <a16:creationId xmlns:a16="http://schemas.microsoft.com/office/drawing/2014/main" id="{7A65A8F9-B6EA-492A-93DA-4912F3AA409C}"/>
              </a:ext>
            </a:extLst>
          </p:cNvPr>
          <p:cNvSpPr>
            <a:spLocks noGrp="1"/>
          </p:cNvSpPr>
          <p:nvPr>
            <p:ph type="body" sz="quarter" idx="13"/>
          </p:nvPr>
        </p:nvSpPr>
        <p:spPr/>
        <p:txBody>
          <a:bodyPr>
            <a:normAutofit fontScale="77500" lnSpcReduction="20000"/>
          </a:bodyPr>
          <a:lstStyle/>
          <a:p>
            <a:r>
              <a:rPr lang="en-US" dirty="0"/>
              <a:t>Employee</a:t>
            </a:r>
          </a:p>
        </p:txBody>
      </p:sp>
      <p:sp>
        <p:nvSpPr>
          <p:cNvPr id="4" name="Text Placeholder 3">
            <a:extLst>
              <a:ext uri="{FF2B5EF4-FFF2-40B4-BE49-F238E27FC236}">
                <a16:creationId xmlns:a16="http://schemas.microsoft.com/office/drawing/2014/main" id="{33A41A48-FB52-76A8-C54C-3BE96526B673}"/>
              </a:ext>
            </a:extLst>
          </p:cNvPr>
          <p:cNvSpPr>
            <a:spLocks noGrp="1"/>
          </p:cNvSpPr>
          <p:nvPr>
            <p:ph type="body" sz="quarter" idx="14"/>
          </p:nvPr>
        </p:nvSpPr>
        <p:spPr/>
        <p:txBody>
          <a:bodyPr/>
          <a:lstStyle/>
          <a:p>
            <a:r>
              <a:rPr lang="en-US" dirty="0"/>
              <a:t>Title</a:t>
            </a:r>
          </a:p>
        </p:txBody>
      </p:sp>
    </p:spTree>
    <p:extLst>
      <p:ext uri="{BB962C8B-B14F-4D97-AF65-F5344CB8AC3E}">
        <p14:creationId xmlns:p14="http://schemas.microsoft.com/office/powerpoint/2010/main" val="473500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200AB-3F68-4039-0305-C79422C2FF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25D39D-E749-042C-B345-70C815154431}"/>
              </a:ext>
            </a:extLst>
          </p:cNvPr>
          <p:cNvSpPr>
            <a:spLocks noGrp="1"/>
          </p:cNvSpPr>
          <p:nvPr>
            <p:ph type="title"/>
          </p:nvPr>
        </p:nvSpPr>
        <p:spPr/>
        <p:txBody>
          <a:bodyPr/>
          <a:lstStyle/>
          <a:p>
            <a:r>
              <a:rPr lang="en-US" dirty="0"/>
              <a:t>Thermal Deviation</a:t>
            </a:r>
          </a:p>
        </p:txBody>
      </p:sp>
      <p:sp>
        <p:nvSpPr>
          <p:cNvPr id="3" name="Content Placeholder 2">
            <a:extLst>
              <a:ext uri="{FF2B5EF4-FFF2-40B4-BE49-F238E27FC236}">
                <a16:creationId xmlns:a16="http://schemas.microsoft.com/office/drawing/2014/main" id="{38C77BB7-FDA9-0ECC-F263-FD67C03603AA}"/>
              </a:ext>
            </a:extLst>
          </p:cNvPr>
          <p:cNvSpPr>
            <a:spLocks noGrp="1"/>
          </p:cNvSpPr>
          <p:nvPr>
            <p:ph idx="1"/>
          </p:nvPr>
        </p:nvSpPr>
        <p:spPr/>
        <p:txBody>
          <a:bodyPr>
            <a:noAutofit/>
          </a:bodyPr>
          <a:lstStyle/>
          <a:p>
            <a:r>
              <a:rPr lang="en-US" sz="2000" dirty="0"/>
              <a:t>The dynamic load parameters of the subassembly must be validated against the nominal torque coefficients prior to phase alignment. Thermal deviation beyond ±0.02°C can result in transient vibration harmonics during high-cycle operation. To mitigate oscillation drift, ensure all interface couplings are properly balanced using the standard zero-point calibration protocol.</a:t>
            </a:r>
          </a:p>
          <a:p>
            <a:pPr lvl="1"/>
            <a:r>
              <a:rPr lang="en-US" sz="1600" dirty="0"/>
              <a:t>Point 1</a:t>
            </a:r>
          </a:p>
          <a:p>
            <a:pPr lvl="1"/>
            <a:r>
              <a:rPr lang="en-US" sz="1600" dirty="0"/>
              <a:t>Point 2</a:t>
            </a:r>
          </a:p>
          <a:p>
            <a:pPr lvl="2"/>
            <a:r>
              <a:rPr lang="en-US" sz="1400" dirty="0"/>
              <a:t>Sub Point 1</a:t>
            </a:r>
          </a:p>
          <a:p>
            <a:pPr lvl="2"/>
            <a:r>
              <a:rPr lang="en-US" sz="1400" dirty="0"/>
              <a:t>Sub Point 2</a:t>
            </a:r>
          </a:p>
        </p:txBody>
      </p:sp>
    </p:spTree>
    <p:extLst>
      <p:ext uri="{BB962C8B-B14F-4D97-AF65-F5344CB8AC3E}">
        <p14:creationId xmlns:p14="http://schemas.microsoft.com/office/powerpoint/2010/main" val="27753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8F3C-A509-E24D-15FE-D4C66FD18BE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3F0987D-7A55-97B1-E45B-9EC9E6B576F5}"/>
              </a:ext>
            </a:extLst>
          </p:cNvPr>
          <p:cNvSpPr>
            <a:spLocks noGrp="1"/>
          </p:cNvSpPr>
          <p:nvPr>
            <p:ph type="title"/>
          </p:nvPr>
        </p:nvSpPr>
        <p:spPr/>
        <p:txBody>
          <a:bodyPr/>
          <a:lstStyle/>
          <a:p>
            <a:r>
              <a:rPr lang="en-US" dirty="0"/>
              <a:t>Adaptive Feedback Network</a:t>
            </a:r>
          </a:p>
        </p:txBody>
      </p:sp>
      <p:sp>
        <p:nvSpPr>
          <p:cNvPr id="4" name="Content Placeholder 3">
            <a:extLst>
              <a:ext uri="{FF2B5EF4-FFF2-40B4-BE49-F238E27FC236}">
                <a16:creationId xmlns:a16="http://schemas.microsoft.com/office/drawing/2014/main" id="{B2DC4D51-264B-A0CB-15B2-8D9098D2C52A}"/>
              </a:ext>
            </a:extLst>
          </p:cNvPr>
          <p:cNvSpPr>
            <a:spLocks noGrp="1"/>
          </p:cNvSpPr>
          <p:nvPr>
            <p:ph idx="1"/>
          </p:nvPr>
        </p:nvSpPr>
        <p:spPr/>
        <p:txBody>
          <a:bodyPr>
            <a:noAutofit/>
          </a:bodyPr>
          <a:lstStyle/>
          <a:p>
            <a:r>
              <a:rPr lang="en-US" sz="2000" dirty="0"/>
              <a:t>All modular housings should be cross-referenced with the legacy CAD schema to maintain dimensional continuity throughout the iterative design sequence. The integrated controller’s firmware must be recompiled under the current revision header to ensure compatibility with the adaptive feedback network.</a:t>
            </a:r>
          </a:p>
        </p:txBody>
      </p:sp>
      <p:sp>
        <p:nvSpPr>
          <p:cNvPr id="5" name="Content Placeholder 4">
            <a:extLst>
              <a:ext uri="{FF2B5EF4-FFF2-40B4-BE49-F238E27FC236}">
                <a16:creationId xmlns:a16="http://schemas.microsoft.com/office/drawing/2014/main" id="{CECA5524-E4C6-2E76-7A50-636054E1F801}"/>
              </a:ext>
            </a:extLst>
          </p:cNvPr>
          <p:cNvSpPr>
            <a:spLocks noGrp="1"/>
          </p:cNvSpPr>
          <p:nvPr>
            <p:ph idx="18"/>
          </p:nvPr>
        </p:nvSpPr>
        <p:spPr/>
        <p:txBody>
          <a:bodyPr>
            <a:noAutofit/>
          </a:bodyPr>
          <a:lstStyle/>
          <a:p>
            <a:r>
              <a:rPr lang="en-US" sz="2000" dirty="0"/>
              <a:t>For optimal system integrity, verify that the core manifold assembly meets ISO 4127 standards for pressure retention and flow uniformity. Any discrepancies in tolerance stacking should be documented via the digital verification log prior to production release.</a:t>
            </a:r>
          </a:p>
        </p:txBody>
      </p:sp>
    </p:spTree>
    <p:extLst>
      <p:ext uri="{BB962C8B-B14F-4D97-AF65-F5344CB8AC3E}">
        <p14:creationId xmlns:p14="http://schemas.microsoft.com/office/powerpoint/2010/main" val="3786863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61263-F826-C8B7-3845-82C6A4D859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AD14A57-A5E1-56A8-0DC6-D7297902BD25}"/>
              </a:ext>
            </a:extLst>
          </p:cNvPr>
          <p:cNvSpPr>
            <a:spLocks noGrp="1"/>
          </p:cNvSpPr>
          <p:nvPr>
            <p:ph type="title"/>
          </p:nvPr>
        </p:nvSpPr>
        <p:spPr/>
        <p:txBody>
          <a:bodyPr/>
          <a:lstStyle/>
          <a:p>
            <a:r>
              <a:rPr lang="en-US" dirty="0"/>
              <a:t>General Operations Protocol</a:t>
            </a:r>
          </a:p>
        </p:txBody>
      </p:sp>
      <p:sp>
        <p:nvSpPr>
          <p:cNvPr id="4" name="Content Placeholder 3">
            <a:extLst>
              <a:ext uri="{FF2B5EF4-FFF2-40B4-BE49-F238E27FC236}">
                <a16:creationId xmlns:a16="http://schemas.microsoft.com/office/drawing/2014/main" id="{453155B7-5D69-CE22-F881-7ED0D6DC2513}"/>
              </a:ext>
            </a:extLst>
          </p:cNvPr>
          <p:cNvSpPr>
            <a:spLocks noGrp="1"/>
          </p:cNvSpPr>
          <p:nvPr>
            <p:ph idx="1"/>
          </p:nvPr>
        </p:nvSpPr>
        <p:spPr/>
        <p:txBody>
          <a:bodyPr/>
          <a:lstStyle/>
          <a:p>
            <a:pPr marL="457200" indent="-457200">
              <a:buFont typeface="+mj-lt"/>
              <a:buAutoNum type="arabicPeriod"/>
            </a:pPr>
            <a:r>
              <a:rPr lang="en-US" dirty="0"/>
              <a:t>Verify system synchronization prior to load initialization.</a:t>
            </a:r>
          </a:p>
          <a:p>
            <a:pPr lvl="1"/>
            <a:r>
              <a:rPr lang="en-US" dirty="0"/>
              <a:t>If synchronization offset &gt; 0.003 seconds, perform full reindexing sequence.</a:t>
            </a:r>
          </a:p>
          <a:p>
            <a:pPr lvl="1"/>
            <a:r>
              <a:rPr lang="en-US" dirty="0"/>
              <a:t>Cross-check digital input arrays for parity consistency.</a:t>
            </a:r>
          </a:p>
          <a:p>
            <a:endParaRPr lang="en-US" dirty="0"/>
          </a:p>
        </p:txBody>
      </p:sp>
      <p:sp>
        <p:nvSpPr>
          <p:cNvPr id="5" name="Content Placeholder 4">
            <a:extLst>
              <a:ext uri="{FF2B5EF4-FFF2-40B4-BE49-F238E27FC236}">
                <a16:creationId xmlns:a16="http://schemas.microsoft.com/office/drawing/2014/main" id="{B7F35952-9528-4A4D-CA28-F8364ADDE4FB}"/>
              </a:ext>
            </a:extLst>
          </p:cNvPr>
          <p:cNvSpPr>
            <a:spLocks noGrp="1"/>
          </p:cNvSpPr>
          <p:nvPr>
            <p:ph idx="18"/>
          </p:nvPr>
        </p:nvSpPr>
        <p:spPr/>
        <p:txBody>
          <a:bodyPr/>
          <a:lstStyle/>
          <a:p>
            <a:pPr marL="457200" indent="-457200">
              <a:buFont typeface="+mj-lt"/>
              <a:buAutoNum type="arabicPeriod" startAt="2"/>
            </a:pPr>
            <a:r>
              <a:rPr lang="en-US" dirty="0"/>
              <a:t>Confirm actuator calibration using baseline torque metrics.</a:t>
            </a:r>
          </a:p>
          <a:p>
            <a:pPr lvl="1"/>
            <a:r>
              <a:rPr lang="en-US" dirty="0"/>
              <a:t>Recommended reference: Revision 4.7 dynamic alignment chart.</a:t>
            </a:r>
          </a:p>
          <a:p>
            <a:pPr lvl="1"/>
            <a:r>
              <a:rPr lang="en-US" dirty="0"/>
              <a:t>Note: Subsystem lag may occur if PID coefficients are not harmonized.</a:t>
            </a:r>
          </a:p>
          <a:p>
            <a:endParaRPr lang="en-US" dirty="0"/>
          </a:p>
        </p:txBody>
      </p:sp>
    </p:spTree>
    <p:extLst>
      <p:ext uri="{BB962C8B-B14F-4D97-AF65-F5344CB8AC3E}">
        <p14:creationId xmlns:p14="http://schemas.microsoft.com/office/powerpoint/2010/main" val="4006287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B0C45-E51B-4EF5-69F9-2CED75800DC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123D7A1-9B75-D220-16E4-B58F9011731B}"/>
              </a:ext>
            </a:extLst>
          </p:cNvPr>
          <p:cNvSpPr>
            <a:spLocks noGrp="1"/>
          </p:cNvSpPr>
          <p:nvPr>
            <p:ph sz="quarter" idx="16"/>
          </p:nvPr>
        </p:nvSpPr>
        <p:spPr/>
        <p:txBody>
          <a:bodyPr/>
          <a:lstStyle/>
          <a:p>
            <a:r>
              <a:rPr lang="en-US" dirty="0"/>
              <a:t>ASTM F421-12</a:t>
            </a:r>
          </a:p>
        </p:txBody>
      </p:sp>
      <p:sp>
        <p:nvSpPr>
          <p:cNvPr id="6" name="Content Placeholder 5">
            <a:extLst>
              <a:ext uri="{FF2B5EF4-FFF2-40B4-BE49-F238E27FC236}">
                <a16:creationId xmlns:a16="http://schemas.microsoft.com/office/drawing/2014/main" id="{035A0CA1-BF8E-9D5F-1499-BD900A879AB9}"/>
              </a:ext>
            </a:extLst>
          </p:cNvPr>
          <p:cNvSpPr>
            <a:spLocks noGrp="1"/>
          </p:cNvSpPr>
          <p:nvPr>
            <p:ph sz="quarter" idx="17"/>
          </p:nvPr>
        </p:nvSpPr>
        <p:spPr/>
        <p:txBody>
          <a:bodyPr>
            <a:noAutofit/>
          </a:bodyPr>
          <a:lstStyle/>
          <a:p>
            <a:r>
              <a:rPr lang="en-US" dirty="0"/>
              <a:t>Material Variance</a:t>
            </a:r>
          </a:p>
        </p:txBody>
      </p:sp>
      <p:sp>
        <p:nvSpPr>
          <p:cNvPr id="5" name="Title 4">
            <a:extLst>
              <a:ext uri="{FF2B5EF4-FFF2-40B4-BE49-F238E27FC236}">
                <a16:creationId xmlns:a16="http://schemas.microsoft.com/office/drawing/2014/main" id="{4E084CFA-CBED-E55A-A7A7-FA723B67E661}"/>
              </a:ext>
            </a:extLst>
          </p:cNvPr>
          <p:cNvSpPr>
            <a:spLocks noGrp="1"/>
          </p:cNvSpPr>
          <p:nvPr>
            <p:ph type="title"/>
          </p:nvPr>
        </p:nvSpPr>
        <p:spPr/>
        <p:txBody>
          <a:bodyPr/>
          <a:lstStyle/>
          <a:p>
            <a:r>
              <a:rPr lang="en-US" dirty="0"/>
              <a:t>Material Compliance Overview</a:t>
            </a:r>
          </a:p>
        </p:txBody>
      </p:sp>
      <p:sp>
        <p:nvSpPr>
          <p:cNvPr id="3" name="Content Placeholder 2">
            <a:extLst>
              <a:ext uri="{FF2B5EF4-FFF2-40B4-BE49-F238E27FC236}">
                <a16:creationId xmlns:a16="http://schemas.microsoft.com/office/drawing/2014/main" id="{90FB35DF-7A22-379C-F7AE-73057E0AC776}"/>
              </a:ext>
            </a:extLst>
          </p:cNvPr>
          <p:cNvSpPr>
            <a:spLocks noGrp="1"/>
          </p:cNvSpPr>
          <p:nvPr>
            <p:ph idx="1"/>
          </p:nvPr>
        </p:nvSpPr>
        <p:spPr/>
        <p:txBody>
          <a:bodyPr>
            <a:normAutofit fontScale="92500" lnSpcReduction="10000"/>
          </a:bodyPr>
          <a:lstStyle/>
          <a:p>
            <a:r>
              <a:rPr lang="en-US" dirty="0"/>
              <a:t>The composite panel substrate shall conform to ASTM F421-12 under the following parameters:</a:t>
            </a:r>
          </a:p>
          <a:p>
            <a:pPr lvl="1"/>
            <a:r>
              <a:rPr lang="en-US" dirty="0"/>
              <a:t>Surface uniformity ≤ 0.005 mm RMS</a:t>
            </a:r>
          </a:p>
          <a:p>
            <a:pPr lvl="1"/>
            <a:r>
              <a:rPr lang="en-US" dirty="0"/>
              <a:t>Structural modulus maintained within ±2.5% under cyclic compression</a:t>
            </a:r>
          </a:p>
          <a:p>
            <a:pPr lvl="1"/>
            <a:r>
              <a:rPr lang="en-US" dirty="0"/>
              <a:t>Pre-cure polymerization verified by differential thermal analysis (DTA)</a:t>
            </a:r>
          </a:p>
          <a:p>
            <a:endParaRPr lang="en-US" dirty="0"/>
          </a:p>
          <a:p>
            <a:endParaRPr lang="en-US" dirty="0"/>
          </a:p>
        </p:txBody>
      </p:sp>
      <p:sp>
        <p:nvSpPr>
          <p:cNvPr id="7" name="Content Placeholder 6">
            <a:extLst>
              <a:ext uri="{FF2B5EF4-FFF2-40B4-BE49-F238E27FC236}">
                <a16:creationId xmlns:a16="http://schemas.microsoft.com/office/drawing/2014/main" id="{E11A439E-81FA-C13D-0AB0-307A7D4A140F}"/>
              </a:ext>
            </a:extLst>
          </p:cNvPr>
          <p:cNvSpPr>
            <a:spLocks noGrp="1"/>
          </p:cNvSpPr>
          <p:nvPr>
            <p:ph idx="20"/>
          </p:nvPr>
        </p:nvSpPr>
        <p:spPr/>
        <p:txBody>
          <a:bodyPr>
            <a:normAutofit/>
          </a:bodyPr>
          <a:lstStyle/>
          <a:p>
            <a:r>
              <a:rPr lang="en-US" dirty="0"/>
              <a:t>Conduct sequential revalidation using the Tier-2 compliance framework.</a:t>
            </a:r>
          </a:p>
          <a:p>
            <a:pPr lvl="1"/>
            <a:r>
              <a:rPr lang="en-US" dirty="0"/>
              <a:t>Document observed anomalies in the batch trace log.</a:t>
            </a:r>
          </a:p>
          <a:p>
            <a:pPr lvl="1"/>
            <a:r>
              <a:rPr lang="en-US" dirty="0"/>
              <a:t>Initiate thermal conditioning cycle for recalibration.</a:t>
            </a:r>
          </a:p>
          <a:p>
            <a:endParaRPr lang="en-US" dirty="0"/>
          </a:p>
        </p:txBody>
      </p:sp>
    </p:spTree>
    <p:extLst>
      <p:ext uri="{BB962C8B-B14F-4D97-AF65-F5344CB8AC3E}">
        <p14:creationId xmlns:p14="http://schemas.microsoft.com/office/powerpoint/2010/main" val="3696891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217C0-2A6D-7F94-713F-9EE6A52436F7}"/>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E1FB582-1CA8-0578-6207-DB11F8B61931}"/>
              </a:ext>
            </a:extLst>
          </p:cNvPr>
          <p:cNvSpPr>
            <a:spLocks noGrp="1"/>
          </p:cNvSpPr>
          <p:nvPr>
            <p:ph sz="quarter" idx="17"/>
          </p:nvPr>
        </p:nvSpPr>
        <p:spPr/>
        <p:txBody>
          <a:bodyPr>
            <a:noAutofit/>
          </a:bodyPr>
          <a:lstStyle/>
          <a:p>
            <a:r>
              <a:rPr lang="en-US"/>
              <a:t>Firmware Integration Notes</a:t>
            </a:r>
            <a:endParaRPr lang="en-US" dirty="0"/>
          </a:p>
        </p:txBody>
      </p:sp>
      <p:sp>
        <p:nvSpPr>
          <p:cNvPr id="3" name="Content Placeholder 2">
            <a:extLst>
              <a:ext uri="{FF2B5EF4-FFF2-40B4-BE49-F238E27FC236}">
                <a16:creationId xmlns:a16="http://schemas.microsoft.com/office/drawing/2014/main" id="{3720EF74-5531-996D-2C60-8799B48EE8B5}"/>
              </a:ext>
            </a:extLst>
          </p:cNvPr>
          <p:cNvSpPr>
            <a:spLocks noGrp="1"/>
          </p:cNvSpPr>
          <p:nvPr>
            <p:ph idx="1"/>
          </p:nvPr>
        </p:nvSpPr>
        <p:spPr/>
        <p:txBody>
          <a:bodyPr>
            <a:normAutofit fontScale="92500" lnSpcReduction="20000"/>
          </a:bodyPr>
          <a:lstStyle/>
          <a:p>
            <a:r>
              <a:rPr lang="en-US" dirty="0"/>
              <a:t>Each control node must be flashed with the unified runtime build:</a:t>
            </a:r>
          </a:p>
          <a:p>
            <a:pPr lvl="1"/>
            <a:r>
              <a:rPr lang="en-US" dirty="0"/>
              <a:t>core.sys.vers.22H1 (for primary loop regulation)</a:t>
            </a:r>
          </a:p>
          <a:p>
            <a:pPr lvl="1"/>
            <a:r>
              <a:rPr lang="en-US" dirty="0"/>
              <a:t>aux.proto.13.4a (for secondary communications interface)</a:t>
            </a:r>
          </a:p>
          <a:p>
            <a:pPr lvl="1"/>
            <a:r>
              <a:rPr lang="en-US" dirty="0"/>
              <a:t>Dependent modules require checksum verification prior to deployment.</a:t>
            </a:r>
          </a:p>
          <a:p>
            <a:endParaRPr lang="en-US" dirty="0"/>
          </a:p>
          <a:p>
            <a:endParaRPr lang="en-US" dirty="0"/>
          </a:p>
        </p:txBody>
      </p:sp>
      <p:sp>
        <p:nvSpPr>
          <p:cNvPr id="5" name="Content Placeholder 4">
            <a:extLst>
              <a:ext uri="{FF2B5EF4-FFF2-40B4-BE49-F238E27FC236}">
                <a16:creationId xmlns:a16="http://schemas.microsoft.com/office/drawing/2014/main" id="{196958BB-289E-179F-7A25-9694FF883365}"/>
              </a:ext>
            </a:extLst>
          </p:cNvPr>
          <p:cNvSpPr>
            <a:spLocks noGrp="1"/>
          </p:cNvSpPr>
          <p:nvPr>
            <p:ph idx="21"/>
          </p:nvPr>
        </p:nvSpPr>
        <p:spPr/>
        <p:txBody>
          <a:bodyPr>
            <a:normAutofit/>
          </a:bodyPr>
          <a:lstStyle/>
          <a:p>
            <a:r>
              <a:rPr lang="en-US" dirty="0"/>
              <a:t>Nested dependencies include:</a:t>
            </a:r>
          </a:p>
          <a:p>
            <a:pPr lvl="1"/>
            <a:r>
              <a:rPr lang="en-US" dirty="0"/>
              <a:t>Real-time diagnostics → Data aggregation → Predictive analytics</a:t>
            </a:r>
          </a:p>
          <a:p>
            <a:pPr lvl="1"/>
            <a:r>
              <a:rPr lang="en-US" dirty="0"/>
              <a:t>Input normalization → Signal conditioning → Feedback modulation</a:t>
            </a:r>
          </a:p>
          <a:p>
            <a:endParaRPr lang="en-US" dirty="0"/>
          </a:p>
        </p:txBody>
      </p:sp>
    </p:spTree>
    <p:extLst>
      <p:ext uri="{BB962C8B-B14F-4D97-AF65-F5344CB8AC3E}">
        <p14:creationId xmlns:p14="http://schemas.microsoft.com/office/powerpoint/2010/main" val="20955130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E231-A9CD-B45E-D7DB-2ECC9299843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2CC08FD-456B-CA35-485E-EDE45EC0481B}"/>
              </a:ext>
            </a:extLst>
          </p:cNvPr>
          <p:cNvSpPr>
            <a:spLocks noGrp="1"/>
          </p:cNvSpPr>
          <p:nvPr>
            <p:ph sz="quarter" idx="17"/>
          </p:nvPr>
        </p:nvSpPr>
        <p:spPr/>
        <p:txBody>
          <a:bodyPr>
            <a:normAutofit lnSpcReduction="10000"/>
          </a:bodyPr>
          <a:lstStyle/>
          <a:p>
            <a:r>
              <a:rPr lang="en-US" dirty="0"/>
              <a:t>Quality Assurance Summary</a:t>
            </a:r>
          </a:p>
        </p:txBody>
      </p:sp>
      <p:sp>
        <p:nvSpPr>
          <p:cNvPr id="3" name="Content Placeholder 2">
            <a:extLst>
              <a:ext uri="{FF2B5EF4-FFF2-40B4-BE49-F238E27FC236}">
                <a16:creationId xmlns:a16="http://schemas.microsoft.com/office/drawing/2014/main" id="{A82D70C7-FB04-B4AE-9259-F98E9A14A398}"/>
              </a:ext>
            </a:extLst>
          </p:cNvPr>
          <p:cNvSpPr>
            <a:spLocks noGrp="1"/>
          </p:cNvSpPr>
          <p:nvPr>
            <p:ph idx="1"/>
          </p:nvPr>
        </p:nvSpPr>
        <p:spPr/>
        <p:txBody>
          <a:bodyPr>
            <a:normAutofit fontScale="62500" lnSpcReduction="20000"/>
          </a:bodyPr>
          <a:lstStyle/>
          <a:p>
            <a:r>
              <a:rPr lang="en-US" dirty="0"/>
              <a:t>All test data should be logged under the appropriate reference ID.</a:t>
            </a:r>
          </a:p>
          <a:p>
            <a:r>
              <a:rPr lang="en-US" dirty="0"/>
              <a:t>Run automated diagnostic sweeps at both nominal and overload conditions.</a:t>
            </a:r>
          </a:p>
          <a:p>
            <a:r>
              <a:rPr lang="en-US" dirty="0"/>
              <a:t>Validate mechanical fitment through the digital twin environment.</a:t>
            </a:r>
          </a:p>
          <a:p>
            <a:pPr lvl="1"/>
            <a:r>
              <a:rPr lang="en-US" dirty="0"/>
              <a:t>Simulated displacement ≤ 0.0012 m at 100% rated load.</a:t>
            </a:r>
          </a:p>
          <a:p>
            <a:pPr lvl="1"/>
            <a:r>
              <a:rPr lang="en-US" dirty="0"/>
              <a:t>Thermal expansion coefficients should match predicted model outputs.</a:t>
            </a:r>
          </a:p>
          <a:p>
            <a:r>
              <a:rPr lang="en-US" dirty="0"/>
              <a:t>Record cycle fatigue observations in incremental intervals (1,000 / 5,000 / 10,000).</a:t>
            </a:r>
          </a:p>
          <a:p>
            <a:endParaRPr lang="en-US" dirty="0"/>
          </a:p>
        </p:txBody>
      </p:sp>
      <p:sp>
        <p:nvSpPr>
          <p:cNvPr id="4" name="Content Placeholder 3">
            <a:extLst>
              <a:ext uri="{FF2B5EF4-FFF2-40B4-BE49-F238E27FC236}">
                <a16:creationId xmlns:a16="http://schemas.microsoft.com/office/drawing/2014/main" id="{0A3A50A0-28FA-DE99-67D1-D6471CDC1B14}"/>
              </a:ext>
            </a:extLst>
          </p:cNvPr>
          <p:cNvSpPr>
            <a:spLocks noGrp="1"/>
          </p:cNvSpPr>
          <p:nvPr>
            <p:ph idx="21"/>
          </p:nvPr>
        </p:nvSpPr>
        <p:spPr/>
        <p:txBody>
          <a:bodyPr/>
          <a:lstStyle/>
          <a:p>
            <a:endParaRPr lang="en-US"/>
          </a:p>
        </p:txBody>
      </p:sp>
      <p:pic>
        <p:nvPicPr>
          <p:cNvPr id="11" name="Picture Placeholder 6" descr="Blue abstract design with square in middle and lines">
            <a:extLst>
              <a:ext uri="{FF2B5EF4-FFF2-40B4-BE49-F238E27FC236}">
                <a16:creationId xmlns:a16="http://schemas.microsoft.com/office/drawing/2014/main" id="{D9E3E5E5-D5E5-619C-185F-97879B24893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71913" y="1436688"/>
            <a:ext cx="4765675" cy="3746304"/>
          </a:xfrm>
          <a:prstGeom prst="rect">
            <a:avLst/>
          </a:prstGeom>
        </p:spPr>
      </p:pic>
    </p:spTree>
    <p:extLst>
      <p:ext uri="{BB962C8B-B14F-4D97-AF65-F5344CB8AC3E}">
        <p14:creationId xmlns:p14="http://schemas.microsoft.com/office/powerpoint/2010/main" val="4020887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0EA6-4C5E-B5F7-8EAA-9FB01BEB77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52E8E2-D5BB-9826-376E-1135A982F32F}"/>
              </a:ext>
            </a:extLst>
          </p:cNvPr>
          <p:cNvSpPr>
            <a:spLocks noGrp="1"/>
          </p:cNvSpPr>
          <p:nvPr>
            <p:ph type="title"/>
          </p:nvPr>
        </p:nvSpPr>
        <p:spPr/>
        <p:txBody>
          <a:bodyPr/>
          <a:lstStyle/>
          <a:p>
            <a:r>
              <a:rPr lang="en-US" dirty="0"/>
              <a:t>Additional Notes</a:t>
            </a:r>
          </a:p>
        </p:txBody>
      </p:sp>
      <p:sp>
        <p:nvSpPr>
          <p:cNvPr id="3" name="Content Placeholder 2">
            <a:extLst>
              <a:ext uri="{FF2B5EF4-FFF2-40B4-BE49-F238E27FC236}">
                <a16:creationId xmlns:a16="http://schemas.microsoft.com/office/drawing/2014/main" id="{3C5DC1A2-8354-C489-2852-015C74F2BC03}"/>
              </a:ext>
            </a:extLst>
          </p:cNvPr>
          <p:cNvSpPr>
            <a:spLocks noGrp="1"/>
          </p:cNvSpPr>
          <p:nvPr>
            <p:ph idx="1"/>
          </p:nvPr>
        </p:nvSpPr>
        <p:spPr/>
        <p:txBody>
          <a:bodyPr/>
          <a:lstStyle/>
          <a:p>
            <a:pPr marL="0" indent="0">
              <a:buNone/>
            </a:pPr>
            <a:r>
              <a:rPr lang="en-US" dirty="0"/>
              <a:t>Ensure all hydraulic fittings are torqued per spec sheet HS-91-A.</a:t>
            </a:r>
          </a:p>
          <a:p>
            <a:pPr lvl="1"/>
            <a:r>
              <a:rPr lang="en-US" dirty="0"/>
              <a:t>Use only approved composite lubricants; see Appendix G for compatible compounds.</a:t>
            </a:r>
          </a:p>
          <a:p>
            <a:pPr lvl="1"/>
            <a:r>
              <a:rPr lang="en-US" dirty="0"/>
              <a:t>If system instability persists, initiate Phase B fault isolation protocol.</a:t>
            </a:r>
          </a:p>
          <a:p>
            <a:pPr lvl="2"/>
            <a:r>
              <a:rPr lang="en-US" dirty="0"/>
              <a:t>Subsection 4.3.2 outlines response parameters for non-critical deviations.</a:t>
            </a:r>
          </a:p>
          <a:p>
            <a:pPr lvl="1"/>
            <a:endParaRPr lang="en-US" dirty="0"/>
          </a:p>
        </p:txBody>
      </p:sp>
    </p:spTree>
    <p:extLst>
      <p:ext uri="{BB962C8B-B14F-4D97-AF65-F5344CB8AC3E}">
        <p14:creationId xmlns:p14="http://schemas.microsoft.com/office/powerpoint/2010/main" val="2080454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B0B84-D27E-9B81-37E9-8A62355EE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DDD6E7-0D7B-8F78-F8EB-92887A5E773D}"/>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886282783"/>
      </p:ext>
    </p:extLst>
  </p:cSld>
  <p:clrMapOvr>
    <a:masterClrMapping/>
  </p:clrMapOvr>
</p:sld>
</file>

<file path=ppt/theme/theme1.xml><?xml version="1.0" encoding="utf-8"?>
<a:theme xmlns:a="http://schemas.openxmlformats.org/drawingml/2006/main" name="4_AAON Standard">
  <a:themeElements>
    <a:clrScheme name="BASX 2026">
      <a:dk1>
        <a:srgbClr val="151515"/>
      </a:dk1>
      <a:lt1>
        <a:srgbClr val="F8F7F7"/>
      </a:lt1>
      <a:dk2>
        <a:srgbClr val="222222"/>
      </a:dk2>
      <a:lt2>
        <a:srgbClr val="F8F7F7"/>
      </a:lt2>
      <a:accent1>
        <a:srgbClr val="E54220"/>
      </a:accent1>
      <a:accent2>
        <a:srgbClr val="C1DE67"/>
      </a:accent2>
      <a:accent3>
        <a:srgbClr val="474747"/>
      </a:accent3>
      <a:accent4>
        <a:srgbClr val="FBF9ED"/>
      </a:accent4>
      <a:accent5>
        <a:srgbClr val="9D9689"/>
      </a:accent5>
      <a:accent6>
        <a:srgbClr val="A51E22"/>
      </a:accent6>
      <a:hlink>
        <a:srgbClr val="0E86F3"/>
      </a:hlink>
      <a:folHlink>
        <a:srgbClr val="A759E9"/>
      </a:folHlink>
    </a:clrScheme>
    <a:fontScheme name="Bahnschrift2">
      <a:majorFont>
        <a:latin typeface="Bahnschrift SemiBold"/>
        <a:ea typeface=""/>
        <a:cs typeface=""/>
      </a:majorFont>
      <a:minorFont>
        <a:latin typeface="Bahnschrif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AAON Standard">
  <a:themeElements>
    <a:clrScheme name="BASX 2026">
      <a:dk1>
        <a:srgbClr val="151515"/>
      </a:dk1>
      <a:lt1>
        <a:srgbClr val="F8F7F7"/>
      </a:lt1>
      <a:dk2>
        <a:srgbClr val="222222"/>
      </a:dk2>
      <a:lt2>
        <a:srgbClr val="F8F7F7"/>
      </a:lt2>
      <a:accent1>
        <a:srgbClr val="E54220"/>
      </a:accent1>
      <a:accent2>
        <a:srgbClr val="C1DE67"/>
      </a:accent2>
      <a:accent3>
        <a:srgbClr val="474747"/>
      </a:accent3>
      <a:accent4>
        <a:srgbClr val="FBF9ED"/>
      </a:accent4>
      <a:accent5>
        <a:srgbClr val="9D9689"/>
      </a:accent5>
      <a:accent6>
        <a:srgbClr val="A51E22"/>
      </a:accent6>
      <a:hlink>
        <a:srgbClr val="0E86F3"/>
      </a:hlink>
      <a:folHlink>
        <a:srgbClr val="A759E9"/>
      </a:folHlink>
    </a:clrScheme>
    <a:fontScheme name="Bahnschrift2">
      <a:majorFont>
        <a:latin typeface="Bahnschrift SemiBold"/>
        <a:ea typeface=""/>
        <a:cs typeface=""/>
      </a:majorFont>
      <a:minorFont>
        <a:latin typeface="Bahnschrif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AAON Standard">
  <a:themeElements>
    <a:clrScheme name="BASX 2026">
      <a:dk1>
        <a:srgbClr val="151515"/>
      </a:dk1>
      <a:lt1>
        <a:srgbClr val="F8F7F7"/>
      </a:lt1>
      <a:dk2>
        <a:srgbClr val="222222"/>
      </a:dk2>
      <a:lt2>
        <a:srgbClr val="F8F7F7"/>
      </a:lt2>
      <a:accent1>
        <a:srgbClr val="E54220"/>
      </a:accent1>
      <a:accent2>
        <a:srgbClr val="C1DE67"/>
      </a:accent2>
      <a:accent3>
        <a:srgbClr val="474747"/>
      </a:accent3>
      <a:accent4>
        <a:srgbClr val="FBF9ED"/>
      </a:accent4>
      <a:accent5>
        <a:srgbClr val="9D9689"/>
      </a:accent5>
      <a:accent6>
        <a:srgbClr val="A51E22"/>
      </a:accent6>
      <a:hlink>
        <a:srgbClr val="0E86F3"/>
      </a:hlink>
      <a:folHlink>
        <a:srgbClr val="A759E9"/>
      </a:folHlink>
    </a:clrScheme>
    <a:fontScheme name="Bahnschrift2">
      <a:majorFont>
        <a:latin typeface="Bahnschrift SemiBold"/>
        <a:ea typeface=""/>
        <a:cs typeface=""/>
      </a:majorFont>
      <a:minorFont>
        <a:latin typeface="Bahnschrif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andTime xmlns="ab875d6f-1515-47d5-9a74-77479d1208c0" xsi:nil="true"/>
    <_ip_UnifiedCompliancePolicyUIAction xmlns="http://schemas.microsoft.com/sharepoint/v3" xsi:nil="true"/>
    <ProjectName xmlns="ab875d6f-1515-47d5-9a74-77479d1208c0" xsi:nil="true"/>
    <_ip_UnifiedCompliancePolicyProperties xmlns="http://schemas.microsoft.com/sharepoint/v3" xsi:nil="true"/>
    <DueDate xmlns="ab875d6f-1515-47d5-9a74-77479d1208c0" xsi:nil="true"/>
    <TaxCatchAll xmlns="dd96775b-be82-4949-9a4d-3a107169e344" xsi:nil="true"/>
    <lcf76f155ced4ddcb4097134ff3c332f xmlns="ab875d6f-1515-47d5-9a74-77479d1208c0">
      <Terms xmlns="http://schemas.microsoft.com/office/infopath/2007/PartnerControls"/>
    </lcf76f155ced4ddcb4097134ff3c332f>
    <Completed xmlns="ab875d6f-1515-47d5-9a74-77479d1208c0">true</Complete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9793EDDD0BAC41B56B318E24F67AE7" ma:contentTypeVersion="29" ma:contentTypeDescription="Create a new document." ma:contentTypeScope="" ma:versionID="c1a6c1868470b0518aca9c8b273add44">
  <xsd:schema xmlns:xsd="http://www.w3.org/2001/XMLSchema" xmlns:xs="http://www.w3.org/2001/XMLSchema" xmlns:p="http://schemas.microsoft.com/office/2006/metadata/properties" xmlns:ns1="http://schemas.microsoft.com/sharepoint/v3" xmlns:ns2="ab875d6f-1515-47d5-9a74-77479d1208c0" xmlns:ns3="dd96775b-be82-4949-9a4d-3a107169e344" targetNamespace="http://schemas.microsoft.com/office/2006/metadata/properties" ma:root="true" ma:fieldsID="a2321a9b4e2c1be438d82ad8d7289aa9" ns1:_="" ns2:_="" ns3:_="">
    <xsd:import namespace="http://schemas.microsoft.com/sharepoint/v3"/>
    <xsd:import namespace="ab875d6f-1515-47d5-9a74-77479d1208c0"/>
    <xsd:import namespace="dd96775b-be82-4949-9a4d-3a107169e344"/>
    <xsd:element name="properties">
      <xsd:complexType>
        <xsd:sequence>
          <xsd:element name="documentManagement">
            <xsd:complexType>
              <xsd:all>
                <xsd:element ref="ns2:MediaServiceMetadata" minOccurs="0"/>
                <xsd:element ref="ns2:MediaServiceFastMetadata" minOccurs="0"/>
                <xsd:element ref="ns2:Dateand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ProjectName" minOccurs="0"/>
                <xsd:element ref="ns2:DueDate"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Comple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875d6f-1515-47d5-9a74-77479d1208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ateandTime" ma:index="10" nillable="true" ma:displayName="Date and Time" ma:format="DateOnly" ma:internalName="DateandTime">
      <xsd:simpleType>
        <xsd:restriction base="dms:DateTim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15368fe-383f-44dd-bbd1-d1d13b9fbc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ProjectName" ma:index="22" nillable="true" ma:displayName="Project Name" ma:format="Dropdown" ma:internalName="ProjectName">
      <xsd:simpleType>
        <xsd:restriction base="dms:Text">
          <xsd:maxLength value="255"/>
        </xsd:restriction>
      </xsd:simpleType>
    </xsd:element>
    <xsd:element name="DueDate" ma:index="23" nillable="true" ma:displayName="Due Date" ma:format="DateOnly" ma:internalName="DueDate">
      <xsd:simpleType>
        <xsd:restriction base="dms:DateTim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Completed" ma:index="29" nillable="true" ma:displayName="Completed" ma:default="1" ma:format="Dropdown" ma:internalName="Complet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d96775b-be82-4949-9a4d-3a107169e34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3385dced-6874-4d6a-9c2d-af4ff491780a}" ma:internalName="TaxCatchAll" ma:showField="CatchAllData" ma:web="dd96775b-be82-4949-9a4d-3a107169e3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37F91D-FE40-4370-9CF5-FA719C1C9243}">
  <ds:schemaRefs>
    <ds:schemaRef ds:uri="http://schemas.microsoft.com/sharepoint/v3/contenttype/forms"/>
  </ds:schemaRefs>
</ds:datastoreItem>
</file>

<file path=customXml/itemProps2.xml><?xml version="1.0" encoding="utf-8"?>
<ds:datastoreItem xmlns:ds="http://schemas.openxmlformats.org/officeDocument/2006/customXml" ds:itemID="{01DB97FA-088F-4E48-B2AB-DDCF4CCA263E}">
  <ds:schemaRefs>
    <ds:schemaRef ds:uri="http://schemas.microsoft.com/office/2006/metadata/properties"/>
    <ds:schemaRef ds:uri="http://purl.org/dc/dcmitype/"/>
    <ds:schemaRef ds:uri="http://schemas.microsoft.com/sharepoint/v3"/>
    <ds:schemaRef ds:uri="http://schemas.microsoft.com/office/2006/documentManagement/types"/>
    <ds:schemaRef ds:uri="http://www.w3.org/XML/1998/namespace"/>
    <ds:schemaRef ds:uri="dd96775b-be82-4949-9a4d-3a107169e344"/>
    <ds:schemaRef ds:uri="http://schemas.openxmlformats.org/package/2006/metadata/core-properties"/>
    <ds:schemaRef ds:uri="http://purl.org/dc/terms/"/>
    <ds:schemaRef ds:uri="http://schemas.microsoft.com/office/infopath/2007/PartnerControls"/>
    <ds:schemaRef ds:uri="ab875d6f-1515-47d5-9a74-77479d1208c0"/>
    <ds:schemaRef ds:uri="http://purl.org/dc/elements/1.1/"/>
  </ds:schemaRefs>
</ds:datastoreItem>
</file>

<file path=customXml/itemProps3.xml><?xml version="1.0" encoding="utf-8"?>
<ds:datastoreItem xmlns:ds="http://schemas.openxmlformats.org/officeDocument/2006/customXml" ds:itemID="{19DD9655-F073-4C30-A251-B7709061B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b875d6f-1515-47d5-9a74-77479d1208c0"/>
    <ds:schemaRef ds:uri="dd96775b-be82-4949-9a4d-3a107169e3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6319</TotalTime>
  <Words>1434</Words>
  <Application>Microsoft Macintosh PowerPoint</Application>
  <PresentationFormat>On-screen Show (16:10)</PresentationFormat>
  <Paragraphs>150</Paragraphs>
  <Slides>27</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Aptos</vt:lpstr>
      <vt:lpstr>Arial</vt:lpstr>
      <vt:lpstr>Avenir</vt:lpstr>
      <vt:lpstr>Avenir Book</vt:lpstr>
      <vt:lpstr>Avenir Light Oblique</vt:lpstr>
      <vt:lpstr>Avenir Medium</vt:lpstr>
      <vt:lpstr>Bahnschrift Light</vt:lpstr>
      <vt:lpstr>Bahnschrift SemiLight</vt:lpstr>
      <vt:lpstr>4_AAON Standard</vt:lpstr>
      <vt:lpstr>3_AAON Standard</vt:lpstr>
      <vt:lpstr>2_AAON Standard</vt:lpstr>
      <vt:lpstr>Sample Placeholder Title</vt:lpstr>
      <vt:lpstr>Thermal Deviation</vt:lpstr>
      <vt:lpstr>Adaptive Feedback Network</vt:lpstr>
      <vt:lpstr>General Operations Protocol</vt:lpstr>
      <vt:lpstr>Material Compliance Overview</vt:lpstr>
      <vt:lpstr>PowerPoint Presentation</vt:lpstr>
      <vt:lpstr>PowerPoint Presentation</vt:lpstr>
      <vt:lpstr>Additional Notes</vt:lpstr>
      <vt:lpstr>Thank You</vt:lpstr>
      <vt:lpstr>Sample Placeholder Title</vt:lpstr>
      <vt:lpstr>Thermal Deviation</vt:lpstr>
      <vt:lpstr>Adaptive Feedback Network</vt:lpstr>
      <vt:lpstr>General Operations Protocol</vt:lpstr>
      <vt:lpstr>Material Compliance Overview</vt:lpstr>
      <vt:lpstr>PowerPoint Presentation</vt:lpstr>
      <vt:lpstr>PowerPoint Presentation</vt:lpstr>
      <vt:lpstr>Additional Notes</vt:lpstr>
      <vt:lpstr>Thank You</vt:lpstr>
      <vt:lpstr>Sample Placeholder Title</vt:lpstr>
      <vt:lpstr>Thermal Deviation</vt:lpstr>
      <vt:lpstr>Adaptive Feedback Network</vt:lpstr>
      <vt:lpstr>General Operations Protocol</vt:lpstr>
      <vt:lpstr>Material Compliance Overview</vt:lpstr>
      <vt:lpstr>PowerPoint Presentation</vt:lpstr>
      <vt:lpstr>PowerPoint Presentation</vt:lpstr>
      <vt:lpstr>Additional Notes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Hathaway</dc:creator>
  <cp:lastModifiedBy>Harley Jordan</cp:lastModifiedBy>
  <cp:revision>76</cp:revision>
  <dcterms:created xsi:type="dcterms:W3CDTF">2025-02-05T15:41:38Z</dcterms:created>
  <dcterms:modified xsi:type="dcterms:W3CDTF">2026-08-13T16:38:11Z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0x010100289793EDDD0BAC41B56B318E24F67AE7</vt:lpwstr>
  </property>
  <property fmtid="{D5CDD505-2E9C-101B-9397-08002B2CF9AE}" pid="3" name="MediaServiceImageTags">
    <vt:lpwstr/>
  </property>
</Properties>
</file>