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31" r:id="rId5"/>
  </p:sldMasterIdLst>
  <p:notesMasterIdLst>
    <p:notesMasterId r:id="rId24"/>
  </p:notesMasterIdLst>
  <p:sldIdLst>
    <p:sldId id="257" r:id="rId6"/>
    <p:sldId id="258" r:id="rId7"/>
    <p:sldId id="259" r:id="rId8"/>
    <p:sldId id="260" r:id="rId9"/>
    <p:sldId id="261" r:id="rId10"/>
    <p:sldId id="262" r:id="rId11"/>
    <p:sldId id="263" r:id="rId12"/>
    <p:sldId id="264" r:id="rId13"/>
    <p:sldId id="266" r:id="rId14"/>
    <p:sldId id="267" r:id="rId15"/>
    <p:sldId id="268" r:id="rId16"/>
    <p:sldId id="269" r:id="rId17"/>
    <p:sldId id="270" r:id="rId18"/>
    <p:sldId id="271" r:id="rId19"/>
    <p:sldId id="272" r:id="rId20"/>
    <p:sldId id="273" r:id="rId21"/>
    <p:sldId id="274" r:id="rId22"/>
    <p:sldId id="275" r:id="rId23"/>
  </p:sldIdLst>
  <p:sldSz cx="9144000" cy="5715000" type="screen16x1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3B7C"/>
    <a:srgbClr val="102984"/>
    <a:srgbClr val="073B75"/>
    <a:srgbClr val="142C48"/>
    <a:srgbClr val="21252E"/>
    <a:srgbClr val="191E1E"/>
    <a:srgbClr val="F9F7F3"/>
    <a:srgbClr val="F3F1EC"/>
    <a:srgbClr val="FAF9ED"/>
    <a:srgbClr val="2222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B13F12-7B69-554F-939A-F335BBBAA208}" v="1" dt="2026-08-04T20:43:30.9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6257"/>
  </p:normalViewPr>
  <p:slideViewPr>
    <p:cSldViewPr snapToGrid="0">
      <p:cViewPr varScale="1">
        <p:scale>
          <a:sx n="152" d="100"/>
          <a:sy n="152" d="100"/>
        </p:scale>
        <p:origin x="192"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dy Hathaway" userId="30b927ff-1f1b-451e-b5b8-d620d8970744" providerId="ADAL" clId="{EEFEEDA7-E6C7-5877-88C0-3BA4C3704C48}"/>
    <pc:docChg chg="custSel addSld modSld">
      <pc:chgData name="Cody Hathaway" userId="30b927ff-1f1b-451e-b5b8-d620d8970744" providerId="ADAL" clId="{EEFEEDA7-E6C7-5877-88C0-3BA4C3704C48}" dt="2026-08-04T20:45:49.749" v="49" actId="700"/>
      <pc:docMkLst>
        <pc:docMk/>
      </pc:docMkLst>
      <pc:sldChg chg="modSp mod">
        <pc:chgData name="Cody Hathaway" userId="30b927ff-1f1b-451e-b5b8-d620d8970744" providerId="ADAL" clId="{EEFEEDA7-E6C7-5877-88C0-3BA4C3704C48}" dt="2026-08-04T20:44:38.596" v="38" actId="20577"/>
        <pc:sldMkLst>
          <pc:docMk/>
          <pc:sldMk cId="3863780055" sldId="257"/>
        </pc:sldMkLst>
        <pc:spChg chg="mod">
          <ac:chgData name="Cody Hathaway" userId="30b927ff-1f1b-451e-b5b8-d620d8970744" providerId="ADAL" clId="{EEFEEDA7-E6C7-5877-88C0-3BA4C3704C48}" dt="2026-08-04T20:44:30.093" v="24" actId="20577"/>
          <ac:spMkLst>
            <pc:docMk/>
            <pc:sldMk cId="3863780055" sldId="257"/>
            <ac:spMk id="2" creationId="{9EC49ACC-447F-4399-D151-DE555654E04A}"/>
          </ac:spMkLst>
        </pc:spChg>
        <pc:spChg chg="mod">
          <ac:chgData name="Cody Hathaway" userId="30b927ff-1f1b-451e-b5b8-d620d8970744" providerId="ADAL" clId="{EEFEEDA7-E6C7-5877-88C0-3BA4C3704C48}" dt="2026-08-04T20:44:38.596" v="38" actId="20577"/>
          <ac:spMkLst>
            <pc:docMk/>
            <pc:sldMk cId="3863780055" sldId="257"/>
            <ac:spMk id="3" creationId="{C6FC88DB-2810-6B83-3565-75D1458C20BE}"/>
          </ac:spMkLst>
        </pc:spChg>
      </pc:sldChg>
      <pc:sldChg chg="modSp add mod modClrScheme chgLayout">
        <pc:chgData name="Cody Hathaway" userId="30b927ff-1f1b-451e-b5b8-d620d8970744" providerId="ADAL" clId="{EEFEEDA7-E6C7-5877-88C0-3BA4C3704C48}" dt="2026-08-04T20:45:07.707" v="40" actId="700"/>
        <pc:sldMkLst>
          <pc:docMk/>
          <pc:sldMk cId="290883559" sldId="267"/>
        </pc:sldMkLst>
        <pc:spChg chg="mod ord">
          <ac:chgData name="Cody Hathaway" userId="30b927ff-1f1b-451e-b5b8-d620d8970744" providerId="ADAL" clId="{EEFEEDA7-E6C7-5877-88C0-3BA4C3704C48}" dt="2026-08-04T20:45:07.707" v="40" actId="700"/>
          <ac:spMkLst>
            <pc:docMk/>
            <pc:sldMk cId="290883559" sldId="267"/>
            <ac:spMk id="2" creationId="{0CD613FB-97A2-15A0-4E1A-9F26270847BF}"/>
          </ac:spMkLst>
        </pc:spChg>
        <pc:spChg chg="mod ord">
          <ac:chgData name="Cody Hathaway" userId="30b927ff-1f1b-451e-b5b8-d620d8970744" providerId="ADAL" clId="{EEFEEDA7-E6C7-5877-88C0-3BA4C3704C48}" dt="2026-08-04T20:45:07.707" v="40" actId="700"/>
          <ac:spMkLst>
            <pc:docMk/>
            <pc:sldMk cId="290883559" sldId="267"/>
            <ac:spMk id="3" creationId="{4B9B78BB-6D02-D8FE-AA3D-CB0D8A30CDD0}"/>
          </ac:spMkLst>
        </pc:spChg>
      </pc:sldChg>
      <pc:sldChg chg="modSp add mod replId modClrScheme chgLayout">
        <pc:chgData name="Cody Hathaway" userId="30b927ff-1f1b-451e-b5b8-d620d8970744" providerId="ADAL" clId="{EEFEEDA7-E6C7-5877-88C0-3BA4C3704C48}" dt="2026-08-04T20:45:13.748" v="41" actId="700"/>
        <pc:sldMkLst>
          <pc:docMk/>
          <pc:sldMk cId="2477623845" sldId="268"/>
        </pc:sldMkLst>
        <pc:spChg chg="mod ord">
          <ac:chgData name="Cody Hathaway" userId="30b927ff-1f1b-451e-b5b8-d620d8970744" providerId="ADAL" clId="{EEFEEDA7-E6C7-5877-88C0-3BA4C3704C48}" dt="2026-08-04T20:45:13.748" v="41" actId="700"/>
          <ac:spMkLst>
            <pc:docMk/>
            <pc:sldMk cId="2477623845" sldId="268"/>
            <ac:spMk id="3" creationId="{985ECAF7-0C3C-5BF6-3EB7-C9503CAD3514}"/>
          </ac:spMkLst>
        </pc:spChg>
        <pc:spChg chg="mod ord">
          <ac:chgData name="Cody Hathaway" userId="30b927ff-1f1b-451e-b5b8-d620d8970744" providerId="ADAL" clId="{EEFEEDA7-E6C7-5877-88C0-3BA4C3704C48}" dt="2026-08-04T20:45:13.748" v="41" actId="700"/>
          <ac:spMkLst>
            <pc:docMk/>
            <pc:sldMk cId="2477623845" sldId="268"/>
            <ac:spMk id="4" creationId="{2E3A6410-F114-957A-C744-6EA9A177CEA0}"/>
          </ac:spMkLst>
        </pc:spChg>
      </pc:sldChg>
      <pc:sldChg chg="modSp add mod replId modClrScheme chgLayout">
        <pc:chgData name="Cody Hathaway" userId="30b927ff-1f1b-451e-b5b8-d620d8970744" providerId="ADAL" clId="{EEFEEDA7-E6C7-5877-88C0-3BA4C3704C48}" dt="2026-08-04T20:45:18.372" v="42" actId="700"/>
        <pc:sldMkLst>
          <pc:docMk/>
          <pc:sldMk cId="1083935248" sldId="269"/>
        </pc:sldMkLst>
        <pc:spChg chg="mod ord">
          <ac:chgData name="Cody Hathaway" userId="30b927ff-1f1b-451e-b5b8-d620d8970744" providerId="ADAL" clId="{EEFEEDA7-E6C7-5877-88C0-3BA4C3704C48}" dt="2026-08-04T20:45:18.372" v="42" actId="700"/>
          <ac:spMkLst>
            <pc:docMk/>
            <pc:sldMk cId="1083935248" sldId="269"/>
            <ac:spMk id="3" creationId="{0C5E1939-0C32-FDC0-2757-A9EC4EDC30AB}"/>
          </ac:spMkLst>
        </pc:spChg>
        <pc:spChg chg="mod ord">
          <ac:chgData name="Cody Hathaway" userId="30b927ff-1f1b-451e-b5b8-d620d8970744" providerId="ADAL" clId="{EEFEEDA7-E6C7-5877-88C0-3BA4C3704C48}" dt="2026-08-04T20:45:18.372" v="42" actId="700"/>
          <ac:spMkLst>
            <pc:docMk/>
            <pc:sldMk cId="1083935248" sldId="269"/>
            <ac:spMk id="4" creationId="{C9D82F9E-FD8E-BDC7-F097-34D0C2130A84}"/>
          </ac:spMkLst>
        </pc:spChg>
        <pc:spChg chg="mod ord">
          <ac:chgData name="Cody Hathaway" userId="30b927ff-1f1b-451e-b5b8-d620d8970744" providerId="ADAL" clId="{EEFEEDA7-E6C7-5877-88C0-3BA4C3704C48}" dt="2026-08-04T20:45:18.372" v="42" actId="700"/>
          <ac:spMkLst>
            <pc:docMk/>
            <pc:sldMk cId="1083935248" sldId="269"/>
            <ac:spMk id="5" creationId="{8DBFF086-AE95-E01B-7D4E-52B6B3451C21}"/>
          </ac:spMkLst>
        </pc:spChg>
      </pc:sldChg>
      <pc:sldChg chg="modSp add mod replId modClrScheme chgLayout">
        <pc:chgData name="Cody Hathaway" userId="30b927ff-1f1b-451e-b5b8-d620d8970744" providerId="ADAL" clId="{EEFEEDA7-E6C7-5877-88C0-3BA4C3704C48}" dt="2026-08-04T20:45:23.987" v="43" actId="700"/>
        <pc:sldMkLst>
          <pc:docMk/>
          <pc:sldMk cId="1801096986" sldId="270"/>
        </pc:sldMkLst>
        <pc:spChg chg="mod ord">
          <ac:chgData name="Cody Hathaway" userId="30b927ff-1f1b-451e-b5b8-d620d8970744" providerId="ADAL" clId="{EEFEEDA7-E6C7-5877-88C0-3BA4C3704C48}" dt="2026-08-04T20:45:23.987" v="43" actId="700"/>
          <ac:spMkLst>
            <pc:docMk/>
            <pc:sldMk cId="1801096986" sldId="270"/>
            <ac:spMk id="3" creationId="{17A2AE48-661F-5FDA-D40A-4F5E3962EEAD}"/>
          </ac:spMkLst>
        </pc:spChg>
        <pc:spChg chg="mod ord">
          <ac:chgData name="Cody Hathaway" userId="30b927ff-1f1b-451e-b5b8-d620d8970744" providerId="ADAL" clId="{EEFEEDA7-E6C7-5877-88C0-3BA4C3704C48}" dt="2026-08-04T20:45:23.987" v="43" actId="700"/>
          <ac:spMkLst>
            <pc:docMk/>
            <pc:sldMk cId="1801096986" sldId="270"/>
            <ac:spMk id="4" creationId="{61BA631F-D50E-5211-8A0A-02AD2B548692}"/>
          </ac:spMkLst>
        </pc:spChg>
        <pc:spChg chg="mod ord">
          <ac:chgData name="Cody Hathaway" userId="30b927ff-1f1b-451e-b5b8-d620d8970744" providerId="ADAL" clId="{EEFEEDA7-E6C7-5877-88C0-3BA4C3704C48}" dt="2026-08-04T20:45:23.987" v="43" actId="700"/>
          <ac:spMkLst>
            <pc:docMk/>
            <pc:sldMk cId="1801096986" sldId="270"/>
            <ac:spMk id="5" creationId="{ACCE24F9-925A-99AE-C2B4-94EC7E3F176A}"/>
          </ac:spMkLst>
        </pc:spChg>
      </pc:sldChg>
      <pc:sldChg chg="modSp add mod replId modClrScheme chgLayout">
        <pc:chgData name="Cody Hathaway" userId="30b927ff-1f1b-451e-b5b8-d620d8970744" providerId="ADAL" clId="{EEFEEDA7-E6C7-5877-88C0-3BA4C3704C48}" dt="2026-08-04T20:45:28.854" v="44" actId="700"/>
        <pc:sldMkLst>
          <pc:docMk/>
          <pc:sldMk cId="2916011320" sldId="271"/>
        </pc:sldMkLst>
        <pc:spChg chg="mod ord">
          <ac:chgData name="Cody Hathaway" userId="30b927ff-1f1b-451e-b5b8-d620d8970744" providerId="ADAL" clId="{EEFEEDA7-E6C7-5877-88C0-3BA4C3704C48}" dt="2026-08-04T20:45:28.854" v="44" actId="700"/>
          <ac:spMkLst>
            <pc:docMk/>
            <pc:sldMk cId="2916011320" sldId="271"/>
            <ac:spMk id="3" creationId="{4714A579-DB1A-E777-FEC5-AB4142F21B62}"/>
          </ac:spMkLst>
        </pc:spChg>
        <pc:spChg chg="mod ord">
          <ac:chgData name="Cody Hathaway" userId="30b927ff-1f1b-451e-b5b8-d620d8970744" providerId="ADAL" clId="{EEFEEDA7-E6C7-5877-88C0-3BA4C3704C48}" dt="2026-08-04T20:45:28.854" v="44" actId="700"/>
          <ac:spMkLst>
            <pc:docMk/>
            <pc:sldMk cId="2916011320" sldId="271"/>
            <ac:spMk id="4" creationId="{FF44042D-F662-8067-DD89-E3220EABE654}"/>
          </ac:spMkLst>
        </pc:spChg>
        <pc:spChg chg="mod ord">
          <ac:chgData name="Cody Hathaway" userId="30b927ff-1f1b-451e-b5b8-d620d8970744" providerId="ADAL" clId="{EEFEEDA7-E6C7-5877-88C0-3BA4C3704C48}" dt="2026-08-04T20:45:28.854" v="44" actId="700"/>
          <ac:spMkLst>
            <pc:docMk/>
            <pc:sldMk cId="2916011320" sldId="271"/>
            <ac:spMk id="5" creationId="{54E4200E-5E71-FF35-3414-877E7A091F85}"/>
          </ac:spMkLst>
        </pc:spChg>
        <pc:spChg chg="mod ord">
          <ac:chgData name="Cody Hathaway" userId="30b927ff-1f1b-451e-b5b8-d620d8970744" providerId="ADAL" clId="{EEFEEDA7-E6C7-5877-88C0-3BA4C3704C48}" dt="2026-08-04T20:45:28.854" v="44" actId="700"/>
          <ac:spMkLst>
            <pc:docMk/>
            <pc:sldMk cId="2916011320" sldId="271"/>
            <ac:spMk id="6" creationId="{4643BBC1-D74B-7A94-4296-4C1DB2C74E06}"/>
          </ac:spMkLst>
        </pc:spChg>
        <pc:spChg chg="mod ord">
          <ac:chgData name="Cody Hathaway" userId="30b927ff-1f1b-451e-b5b8-d620d8970744" providerId="ADAL" clId="{EEFEEDA7-E6C7-5877-88C0-3BA4C3704C48}" dt="2026-08-04T20:45:28.854" v="44" actId="700"/>
          <ac:spMkLst>
            <pc:docMk/>
            <pc:sldMk cId="2916011320" sldId="271"/>
            <ac:spMk id="7" creationId="{82CCF094-7BB5-E770-7E1C-DA7218AD0909}"/>
          </ac:spMkLst>
        </pc:spChg>
      </pc:sldChg>
      <pc:sldChg chg="modSp add mod replId modClrScheme chgLayout">
        <pc:chgData name="Cody Hathaway" userId="30b927ff-1f1b-451e-b5b8-d620d8970744" providerId="ADAL" clId="{EEFEEDA7-E6C7-5877-88C0-3BA4C3704C48}" dt="2026-08-04T20:45:33.753" v="45" actId="700"/>
        <pc:sldMkLst>
          <pc:docMk/>
          <pc:sldMk cId="1182496807" sldId="272"/>
        </pc:sldMkLst>
        <pc:spChg chg="mod ord">
          <ac:chgData name="Cody Hathaway" userId="30b927ff-1f1b-451e-b5b8-d620d8970744" providerId="ADAL" clId="{EEFEEDA7-E6C7-5877-88C0-3BA4C3704C48}" dt="2026-08-04T20:45:33.753" v="45" actId="700"/>
          <ac:spMkLst>
            <pc:docMk/>
            <pc:sldMk cId="1182496807" sldId="272"/>
            <ac:spMk id="3" creationId="{393AE8E4-2782-3BCA-DC59-699A939C7542}"/>
          </ac:spMkLst>
        </pc:spChg>
        <pc:spChg chg="mod ord">
          <ac:chgData name="Cody Hathaway" userId="30b927ff-1f1b-451e-b5b8-d620d8970744" providerId="ADAL" clId="{EEFEEDA7-E6C7-5877-88C0-3BA4C3704C48}" dt="2026-08-04T20:45:33.753" v="45" actId="700"/>
          <ac:spMkLst>
            <pc:docMk/>
            <pc:sldMk cId="1182496807" sldId="272"/>
            <ac:spMk id="4" creationId="{A3DBC905-F6B7-4EFD-3B4B-0F24419EBC3D}"/>
          </ac:spMkLst>
        </pc:spChg>
        <pc:spChg chg="mod ord">
          <ac:chgData name="Cody Hathaway" userId="30b927ff-1f1b-451e-b5b8-d620d8970744" providerId="ADAL" clId="{EEFEEDA7-E6C7-5877-88C0-3BA4C3704C48}" dt="2026-08-04T20:45:33.753" v="45" actId="700"/>
          <ac:spMkLst>
            <pc:docMk/>
            <pc:sldMk cId="1182496807" sldId="272"/>
            <ac:spMk id="5" creationId="{BA3B7FAA-AFD2-6083-2BDD-687735E9F789}"/>
          </ac:spMkLst>
        </pc:spChg>
      </pc:sldChg>
      <pc:sldChg chg="modSp add mod replId modClrScheme chgLayout">
        <pc:chgData name="Cody Hathaway" userId="30b927ff-1f1b-451e-b5b8-d620d8970744" providerId="ADAL" clId="{EEFEEDA7-E6C7-5877-88C0-3BA4C3704C48}" dt="2026-08-04T20:45:38.358" v="47" actId="27636"/>
        <pc:sldMkLst>
          <pc:docMk/>
          <pc:sldMk cId="2069140116" sldId="273"/>
        </pc:sldMkLst>
        <pc:spChg chg="mod ord">
          <ac:chgData name="Cody Hathaway" userId="30b927ff-1f1b-451e-b5b8-d620d8970744" providerId="ADAL" clId="{EEFEEDA7-E6C7-5877-88C0-3BA4C3704C48}" dt="2026-08-04T20:45:38.340" v="46" actId="700"/>
          <ac:spMkLst>
            <pc:docMk/>
            <pc:sldMk cId="2069140116" sldId="273"/>
            <ac:spMk id="3" creationId="{4705B4B1-C451-6F35-8DCD-99C417E62696}"/>
          </ac:spMkLst>
        </pc:spChg>
        <pc:spChg chg="mod ord">
          <ac:chgData name="Cody Hathaway" userId="30b927ff-1f1b-451e-b5b8-d620d8970744" providerId="ADAL" clId="{EEFEEDA7-E6C7-5877-88C0-3BA4C3704C48}" dt="2026-08-04T20:45:38.358" v="47" actId="27636"/>
          <ac:spMkLst>
            <pc:docMk/>
            <pc:sldMk cId="2069140116" sldId="273"/>
            <ac:spMk id="5" creationId="{3512F2AF-9731-FCF0-AD4A-B5767F20E2BA}"/>
          </ac:spMkLst>
        </pc:spChg>
        <pc:picChg chg="mod ord">
          <ac:chgData name="Cody Hathaway" userId="30b927ff-1f1b-451e-b5b8-d620d8970744" providerId="ADAL" clId="{EEFEEDA7-E6C7-5877-88C0-3BA4C3704C48}" dt="2026-08-04T20:45:38.340" v="46" actId="700"/>
          <ac:picMkLst>
            <pc:docMk/>
            <pc:sldMk cId="2069140116" sldId="273"/>
            <ac:picMk id="7" creationId="{D2C72408-5283-06FF-8940-B6E282072A70}"/>
          </ac:picMkLst>
        </pc:picChg>
      </pc:sldChg>
      <pc:sldChg chg="modSp add mod replId modClrScheme chgLayout">
        <pc:chgData name="Cody Hathaway" userId="30b927ff-1f1b-451e-b5b8-d620d8970744" providerId="ADAL" clId="{EEFEEDA7-E6C7-5877-88C0-3BA4C3704C48}" dt="2026-08-04T20:45:44.546" v="48" actId="700"/>
        <pc:sldMkLst>
          <pc:docMk/>
          <pc:sldMk cId="1831205993" sldId="274"/>
        </pc:sldMkLst>
        <pc:spChg chg="mod ord">
          <ac:chgData name="Cody Hathaway" userId="30b927ff-1f1b-451e-b5b8-d620d8970744" providerId="ADAL" clId="{EEFEEDA7-E6C7-5877-88C0-3BA4C3704C48}" dt="2026-08-04T20:45:44.546" v="48" actId="700"/>
          <ac:spMkLst>
            <pc:docMk/>
            <pc:sldMk cId="1831205993" sldId="274"/>
            <ac:spMk id="3" creationId="{7138BB16-F7BC-ADCC-F158-1895F3350829}"/>
          </ac:spMkLst>
        </pc:spChg>
        <pc:spChg chg="mod ord">
          <ac:chgData name="Cody Hathaway" userId="30b927ff-1f1b-451e-b5b8-d620d8970744" providerId="ADAL" clId="{EEFEEDA7-E6C7-5877-88C0-3BA4C3704C48}" dt="2026-08-04T20:45:44.546" v="48" actId="700"/>
          <ac:spMkLst>
            <pc:docMk/>
            <pc:sldMk cId="1831205993" sldId="274"/>
            <ac:spMk id="4" creationId="{4E6044B9-FBA7-C3B1-CFC6-D1723651806D}"/>
          </ac:spMkLst>
        </pc:spChg>
      </pc:sldChg>
      <pc:sldChg chg="modSp add mod replId modClrScheme chgLayout">
        <pc:chgData name="Cody Hathaway" userId="30b927ff-1f1b-451e-b5b8-d620d8970744" providerId="ADAL" clId="{EEFEEDA7-E6C7-5877-88C0-3BA4C3704C48}" dt="2026-08-04T20:45:49.749" v="49" actId="700"/>
        <pc:sldMkLst>
          <pc:docMk/>
          <pc:sldMk cId="2897216612" sldId="275"/>
        </pc:sldMkLst>
        <pc:spChg chg="mod ord">
          <ac:chgData name="Cody Hathaway" userId="30b927ff-1f1b-451e-b5b8-d620d8970744" providerId="ADAL" clId="{EEFEEDA7-E6C7-5877-88C0-3BA4C3704C48}" dt="2026-08-04T20:45:49.749" v="49" actId="700"/>
          <ac:spMkLst>
            <pc:docMk/>
            <pc:sldMk cId="2897216612" sldId="275"/>
            <ac:spMk id="2" creationId="{93E5EBA4-64D3-8421-2FC9-3A6819DDF79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B383F4-3098-3A4E-9B3B-CDF5B738DE23}" type="datetimeFigureOut">
              <a:rPr lang="en-US" smtClean="0"/>
              <a:t>8/4/26</a:t>
            </a:fld>
            <a:endParaRPr lang="en-US"/>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E374C-8FBE-9348-9473-973977F44C26}" type="slidenum">
              <a:rPr lang="en-US" smtClean="0"/>
              <a:t>‹#›</a:t>
            </a:fld>
            <a:endParaRPr lang="en-US"/>
          </a:p>
        </p:txBody>
      </p:sp>
    </p:spTree>
    <p:extLst>
      <p:ext uri="{BB962C8B-B14F-4D97-AF65-F5344CB8AC3E}">
        <p14:creationId xmlns:p14="http://schemas.microsoft.com/office/powerpoint/2010/main" val="2044948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073B7C"/>
            </a:gs>
            <a:gs pos="74000">
              <a:srgbClr val="142C48"/>
            </a:gs>
            <a:gs pos="83000">
              <a:srgbClr val="21252E"/>
            </a:gs>
            <a:gs pos="100000">
              <a:srgbClr val="191E1E"/>
            </a:gs>
          </a:gsLst>
          <a:lin ang="7800000" scaled="0"/>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22D75586-8BCB-05D2-0426-8E254BBCB3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3834" y="1059034"/>
            <a:ext cx="1271944" cy="465908"/>
          </a:xfrm>
          <a:prstGeom prst="rect">
            <a:avLst/>
          </a:prstGeom>
        </p:spPr>
      </p:pic>
      <p:sp>
        <p:nvSpPr>
          <p:cNvPr id="13" name="Title 1">
            <a:extLst>
              <a:ext uri="{FF2B5EF4-FFF2-40B4-BE49-F238E27FC236}">
                <a16:creationId xmlns:a16="http://schemas.microsoft.com/office/drawing/2014/main" id="{30A180E4-88CD-2F1B-D487-DB9A85481B4C}"/>
              </a:ext>
            </a:extLst>
          </p:cNvPr>
          <p:cNvSpPr>
            <a:spLocks noGrp="1"/>
          </p:cNvSpPr>
          <p:nvPr>
            <p:ph type="title" hasCustomPrompt="1"/>
          </p:nvPr>
        </p:nvSpPr>
        <p:spPr>
          <a:xfrm>
            <a:off x="725423" y="1897580"/>
            <a:ext cx="7678348" cy="1370511"/>
          </a:xfrm>
        </p:spPr>
        <p:txBody>
          <a:bodyPr anchor="b">
            <a:normAutofit/>
          </a:bodyPr>
          <a:lstStyle>
            <a:lvl1pPr>
              <a:lnSpc>
                <a:spcPct val="100000"/>
              </a:lnSpc>
              <a:spcAft>
                <a:spcPts val="800"/>
              </a:spcAft>
              <a:defRPr sz="4000" b="0" i="0" spc="-100" baseline="0">
                <a:solidFill>
                  <a:schemeClr val="bg1"/>
                </a:solidFill>
                <a:latin typeface="Bahnschrift SemiLight" panose="020B0502040204020203" pitchFamily="34" charset="0"/>
              </a:defRPr>
            </a:lvl1pPr>
          </a:lstStyle>
          <a:p>
            <a:r>
              <a:rPr lang="en-US" dirty="0"/>
              <a:t>Enter your title here</a:t>
            </a:r>
          </a:p>
        </p:txBody>
      </p:sp>
      <p:sp>
        <p:nvSpPr>
          <p:cNvPr id="16" name="Text Placeholder 10">
            <a:extLst>
              <a:ext uri="{FF2B5EF4-FFF2-40B4-BE49-F238E27FC236}">
                <a16:creationId xmlns:a16="http://schemas.microsoft.com/office/drawing/2014/main" id="{C3D8A851-73A8-C258-823C-767053C7C1A7}"/>
              </a:ext>
            </a:extLst>
          </p:cNvPr>
          <p:cNvSpPr>
            <a:spLocks noGrp="1"/>
          </p:cNvSpPr>
          <p:nvPr>
            <p:ph type="body" sz="quarter" idx="13" hasCustomPrompt="1"/>
          </p:nvPr>
        </p:nvSpPr>
        <p:spPr>
          <a:xfrm>
            <a:off x="725423" y="3421383"/>
            <a:ext cx="7678348" cy="890262"/>
          </a:xfrm>
        </p:spPr>
        <p:txBody>
          <a:bodyPr/>
          <a:lstStyle>
            <a:lvl1pPr marL="0" indent="-173736">
              <a:spcBef>
                <a:spcPts val="600"/>
              </a:spcBef>
              <a:spcAft>
                <a:spcPts val="600"/>
              </a:spcAft>
              <a:buNone/>
              <a:defRPr b="0" i="0" spc="-50" baseline="0">
                <a:solidFill>
                  <a:schemeClr val="accent2"/>
                </a:solidFill>
                <a:latin typeface="Bahnschrift Light" panose="020B0502040204020203"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sub-title</a:t>
            </a:r>
          </a:p>
        </p:txBody>
      </p:sp>
    </p:spTree>
    <p:extLst>
      <p:ext uri="{BB962C8B-B14F-4D97-AF65-F5344CB8AC3E}">
        <p14:creationId xmlns:p14="http://schemas.microsoft.com/office/powerpoint/2010/main" val="2592592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mp; Tab">
    <p:bg>
      <p:bgPr>
        <a:gradFill>
          <a:gsLst>
            <a:gs pos="0">
              <a:srgbClr val="073B7C"/>
            </a:gs>
            <a:gs pos="74000">
              <a:srgbClr val="142C48"/>
            </a:gs>
            <a:gs pos="83000">
              <a:srgbClr val="21252E"/>
            </a:gs>
            <a:gs pos="100000">
              <a:srgbClr val="191E1E"/>
            </a:gs>
          </a:gsLst>
          <a:lin ang="7800000" scaled="0"/>
        </a:gra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05CCA16-3427-DF0E-9A6A-FA2D0E1528C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3834" y="1059034"/>
            <a:ext cx="1271944" cy="465908"/>
          </a:xfrm>
          <a:prstGeom prst="rect">
            <a:avLst/>
          </a:prstGeom>
        </p:spPr>
      </p:pic>
      <p:sp>
        <p:nvSpPr>
          <p:cNvPr id="13" name="Title 1">
            <a:extLst>
              <a:ext uri="{FF2B5EF4-FFF2-40B4-BE49-F238E27FC236}">
                <a16:creationId xmlns:a16="http://schemas.microsoft.com/office/drawing/2014/main" id="{30A180E4-88CD-2F1B-D487-DB9A85481B4C}"/>
              </a:ext>
            </a:extLst>
          </p:cNvPr>
          <p:cNvSpPr>
            <a:spLocks noGrp="1"/>
          </p:cNvSpPr>
          <p:nvPr>
            <p:ph type="title" hasCustomPrompt="1"/>
          </p:nvPr>
        </p:nvSpPr>
        <p:spPr>
          <a:xfrm>
            <a:off x="725423" y="1897580"/>
            <a:ext cx="7678348" cy="1370511"/>
          </a:xfrm>
        </p:spPr>
        <p:txBody>
          <a:bodyPr anchor="b">
            <a:normAutofit/>
          </a:bodyPr>
          <a:lstStyle>
            <a:lvl1pPr>
              <a:lnSpc>
                <a:spcPct val="100000"/>
              </a:lnSpc>
              <a:spcAft>
                <a:spcPts val="800"/>
              </a:spcAft>
              <a:defRPr sz="4000" b="0" i="0" spc="-100" baseline="0">
                <a:solidFill>
                  <a:schemeClr val="bg1"/>
                </a:solidFill>
                <a:latin typeface="Bahnschrift SemiLight" panose="020B0502040204020203" pitchFamily="34" charset="0"/>
              </a:defRPr>
            </a:lvl1pPr>
          </a:lstStyle>
          <a:p>
            <a:r>
              <a:rPr lang="en-US" dirty="0"/>
              <a:t>Enter your title here</a:t>
            </a:r>
          </a:p>
        </p:txBody>
      </p:sp>
      <p:sp>
        <p:nvSpPr>
          <p:cNvPr id="16" name="Text Placeholder 10">
            <a:extLst>
              <a:ext uri="{FF2B5EF4-FFF2-40B4-BE49-F238E27FC236}">
                <a16:creationId xmlns:a16="http://schemas.microsoft.com/office/drawing/2014/main" id="{C3D8A851-73A8-C258-823C-767053C7C1A7}"/>
              </a:ext>
            </a:extLst>
          </p:cNvPr>
          <p:cNvSpPr>
            <a:spLocks noGrp="1"/>
          </p:cNvSpPr>
          <p:nvPr>
            <p:ph type="body" sz="quarter" idx="13" hasCustomPrompt="1"/>
          </p:nvPr>
        </p:nvSpPr>
        <p:spPr>
          <a:xfrm>
            <a:off x="725423" y="3421383"/>
            <a:ext cx="7678348" cy="890262"/>
          </a:xfrm>
        </p:spPr>
        <p:txBody>
          <a:bodyPr/>
          <a:lstStyle>
            <a:lvl1pPr marL="0" indent="-173736">
              <a:spcBef>
                <a:spcPts val="600"/>
              </a:spcBef>
              <a:spcAft>
                <a:spcPts val="600"/>
              </a:spcAft>
              <a:buNone/>
              <a:defRPr b="0" i="0" spc="-50" baseline="0">
                <a:solidFill>
                  <a:schemeClr val="accent2"/>
                </a:solidFill>
                <a:latin typeface="Bahnschrift Light" panose="020B0502040204020203"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sub-title</a:t>
            </a:r>
          </a:p>
        </p:txBody>
      </p:sp>
      <p:sp>
        <p:nvSpPr>
          <p:cNvPr id="3" name="Freeform 2">
            <a:extLst>
              <a:ext uri="{FF2B5EF4-FFF2-40B4-BE49-F238E27FC236}">
                <a16:creationId xmlns:a16="http://schemas.microsoft.com/office/drawing/2014/main" id="{AB1C0DB7-EE02-C829-32DE-03A43FC5EF25}"/>
              </a:ext>
            </a:extLst>
          </p:cNvPr>
          <p:cNvSpPr/>
          <p:nvPr userDrawn="1"/>
        </p:nvSpPr>
        <p:spPr>
          <a:xfrm>
            <a:off x="5619294" y="0"/>
            <a:ext cx="2726368" cy="293117"/>
          </a:xfrm>
          <a:custGeom>
            <a:avLst/>
            <a:gdLst>
              <a:gd name="csX0" fmla="*/ 0 w 4713668"/>
              <a:gd name="csY0" fmla="*/ 0 h 506776"/>
              <a:gd name="csX1" fmla="*/ 348091 w 4713668"/>
              <a:gd name="csY1" fmla="*/ 0 h 506776"/>
              <a:gd name="csX2" fmla="*/ 681493 w 4713668"/>
              <a:gd name="csY2" fmla="*/ 0 h 506776"/>
              <a:gd name="csX3" fmla="*/ 4032175 w 4713668"/>
              <a:gd name="csY3" fmla="*/ 0 h 506776"/>
              <a:gd name="csX4" fmla="*/ 4365577 w 4713668"/>
              <a:gd name="csY4" fmla="*/ 0 h 506776"/>
              <a:gd name="csX5" fmla="*/ 4713668 w 4713668"/>
              <a:gd name="csY5" fmla="*/ 0 h 506776"/>
              <a:gd name="csX6" fmla="*/ 4519102 w 4713668"/>
              <a:gd name="csY6" fmla="*/ 128967 h 506776"/>
              <a:gd name="csX7" fmla="*/ 4505123 w 4713668"/>
              <a:gd name="csY7" fmla="*/ 198208 h 506776"/>
              <a:gd name="csX8" fmla="*/ 4505123 w 4713668"/>
              <a:gd name="csY8" fmla="*/ 367230 h 506776"/>
              <a:gd name="csX9" fmla="*/ 4365577 w 4713668"/>
              <a:gd name="csY9" fmla="*/ 506776 h 506776"/>
              <a:gd name="csX10" fmla="*/ 348091 w 4713668"/>
              <a:gd name="csY10" fmla="*/ 506776 h 506776"/>
              <a:gd name="csX11" fmla="*/ 208545 w 4713668"/>
              <a:gd name="csY11" fmla="*/ 367230 h 506776"/>
              <a:gd name="csX12" fmla="*/ 208545 w 4713668"/>
              <a:gd name="csY12" fmla="*/ 198208 h 506776"/>
              <a:gd name="csX13" fmla="*/ 194566 w 4713668"/>
              <a:gd name="csY13" fmla="*/ 128967 h 506776"/>
              <a:gd name="csX14" fmla="*/ 0 w 4713668"/>
              <a:gd name="csY14" fmla="*/ 0 h 506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713668" h="506776">
                <a:moveTo>
                  <a:pt x="0" y="0"/>
                </a:moveTo>
                <a:lnTo>
                  <a:pt x="348091" y="0"/>
                </a:lnTo>
                <a:lnTo>
                  <a:pt x="681493" y="0"/>
                </a:lnTo>
                <a:lnTo>
                  <a:pt x="4032175" y="0"/>
                </a:lnTo>
                <a:lnTo>
                  <a:pt x="4365577" y="0"/>
                </a:lnTo>
                <a:lnTo>
                  <a:pt x="4713668" y="0"/>
                </a:lnTo>
                <a:cubicBezTo>
                  <a:pt x="4626203" y="0"/>
                  <a:pt x="4551158" y="53179"/>
                  <a:pt x="4519102" y="128967"/>
                </a:cubicBezTo>
                <a:lnTo>
                  <a:pt x="4505123" y="198208"/>
                </a:lnTo>
                <a:lnTo>
                  <a:pt x="4505123" y="367230"/>
                </a:lnTo>
                <a:cubicBezTo>
                  <a:pt x="4505123" y="444299"/>
                  <a:pt x="4442646" y="506776"/>
                  <a:pt x="4365577" y="506776"/>
                </a:cubicBezTo>
                <a:lnTo>
                  <a:pt x="348091" y="506776"/>
                </a:lnTo>
                <a:cubicBezTo>
                  <a:pt x="271022" y="506776"/>
                  <a:pt x="208545" y="444299"/>
                  <a:pt x="208545" y="367230"/>
                </a:cubicBezTo>
                <a:lnTo>
                  <a:pt x="208545" y="198208"/>
                </a:lnTo>
                <a:lnTo>
                  <a:pt x="194566" y="128967"/>
                </a:lnTo>
                <a:cubicBezTo>
                  <a:pt x="162510" y="53179"/>
                  <a:pt x="87465" y="0"/>
                  <a:pt x="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lvl="0" indent="0" algn="ctr" defTabSz="685800" rtl="0" eaLnBrk="1" latinLnBrk="0" hangingPunct="1">
              <a:lnSpc>
                <a:spcPct val="110000"/>
              </a:lnSpc>
              <a:spcBef>
                <a:spcPts val="600"/>
              </a:spcBef>
              <a:spcAft>
                <a:spcPts val="600"/>
              </a:spcAft>
              <a:buFont typeface="Arial" panose="020B0604020202020204" pitchFamily="34" charset="0"/>
              <a:buNone/>
            </a:pPr>
            <a:endParaRPr lang="en-US" sz="900" b="0" i="0" kern="1200" spc="300" dirty="0">
              <a:solidFill>
                <a:schemeClr val="bg1"/>
              </a:solidFill>
              <a:latin typeface="Bahnschrift Light" panose="020B0502040204020203" pitchFamily="34" charset="0"/>
              <a:ea typeface="+mn-ea"/>
              <a:cs typeface="+mn-cs"/>
            </a:endParaRPr>
          </a:p>
        </p:txBody>
      </p:sp>
      <p:sp>
        <p:nvSpPr>
          <p:cNvPr id="7" name="Text Placeholder 6">
            <a:extLst>
              <a:ext uri="{FF2B5EF4-FFF2-40B4-BE49-F238E27FC236}">
                <a16:creationId xmlns:a16="http://schemas.microsoft.com/office/drawing/2014/main" id="{DAD64D26-2738-0F87-68B4-A1287A183681}"/>
              </a:ext>
            </a:extLst>
          </p:cNvPr>
          <p:cNvSpPr>
            <a:spLocks noGrp="1"/>
          </p:cNvSpPr>
          <p:nvPr>
            <p:ph type="body" sz="quarter" idx="16" hasCustomPrompt="1"/>
          </p:nvPr>
        </p:nvSpPr>
        <p:spPr>
          <a:xfrm>
            <a:off x="5966478" y="30201"/>
            <a:ext cx="2032000" cy="188913"/>
          </a:xfrm>
        </p:spPr>
        <p:txBody>
          <a:bodyPr/>
          <a:lstStyle>
            <a:lvl1pPr>
              <a:defRPr lang="en-US" sz="900" b="0" i="0" kern="1200" spc="300" dirty="0" smtClean="0">
                <a:solidFill>
                  <a:schemeClr val="accent1">
                    <a:lumMod val="50000"/>
                  </a:schemeClr>
                </a:solidFill>
                <a:latin typeface="Bahnschrift Light" panose="020B0502040204020203" pitchFamily="34" charset="0"/>
                <a:ea typeface="+mn-ea"/>
                <a:cs typeface="+mn-cs"/>
              </a:defRPr>
            </a:lvl1pPr>
            <a:lvl2pPr>
              <a:defRPr lang="en-US" sz="900" b="0" i="0" kern="1200" spc="300" dirty="0" smtClean="0">
                <a:solidFill>
                  <a:schemeClr val="bg1"/>
                </a:solidFill>
                <a:latin typeface="Bahnschrift Light" panose="020B0502040204020203" pitchFamily="34" charset="0"/>
                <a:ea typeface="+mn-ea"/>
                <a:cs typeface="+mn-cs"/>
              </a:defRPr>
            </a:lvl2pPr>
            <a:lvl3pPr>
              <a:defRPr lang="en-US" sz="900" b="0" i="0" kern="1200" spc="300" dirty="0" smtClean="0">
                <a:solidFill>
                  <a:schemeClr val="bg1"/>
                </a:solidFill>
                <a:latin typeface="Bahnschrift Light" panose="020B0502040204020203" pitchFamily="34" charset="0"/>
                <a:ea typeface="+mn-ea"/>
                <a:cs typeface="+mn-cs"/>
              </a:defRPr>
            </a:lvl3pPr>
            <a:lvl4pPr>
              <a:defRPr lang="en-US" sz="900" b="0" i="0" kern="1200" spc="300" dirty="0" smtClean="0">
                <a:solidFill>
                  <a:schemeClr val="bg1"/>
                </a:solidFill>
                <a:latin typeface="Bahnschrift Light" panose="020B0502040204020203" pitchFamily="34" charset="0"/>
                <a:ea typeface="+mn-ea"/>
                <a:cs typeface="+mn-cs"/>
              </a:defRPr>
            </a:lvl4pPr>
            <a:lvl5pPr>
              <a:defRPr lang="en-US" sz="900" b="0" i="0" kern="1200" spc="300" dirty="0">
                <a:solidFill>
                  <a:schemeClr val="bg1"/>
                </a:solidFill>
                <a:latin typeface="Bahnschrift Light" panose="020B0502040204020203" pitchFamily="34" charset="0"/>
                <a:ea typeface="+mn-ea"/>
                <a:cs typeface="+mn-cs"/>
              </a:defRPr>
            </a:lvl5pPr>
          </a:lstStyle>
          <a:p>
            <a:pPr marL="0" lvl="0" indent="0" algn="ctr" defTabSz="685800" rtl="0" eaLnBrk="1" latinLnBrk="0" hangingPunct="1">
              <a:lnSpc>
                <a:spcPct val="110000"/>
              </a:lnSpc>
              <a:spcBef>
                <a:spcPts val="600"/>
              </a:spcBef>
              <a:spcAft>
                <a:spcPts val="600"/>
              </a:spcAft>
              <a:buFont typeface="Arial" panose="020B0604020202020204" pitchFamily="34" charset="0"/>
              <a:buNone/>
            </a:pPr>
            <a:r>
              <a:rPr lang="en-US" dirty="0"/>
              <a:t>SECTION</a:t>
            </a:r>
          </a:p>
        </p:txBody>
      </p:sp>
    </p:spTree>
    <p:extLst>
      <p:ext uri="{BB962C8B-B14F-4D97-AF65-F5344CB8AC3E}">
        <p14:creationId xmlns:p14="http://schemas.microsoft.com/office/powerpoint/2010/main" val="4160194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AC754F28-1974-F54F-0A06-71742FE374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2" name="Title 1">
            <a:extLst>
              <a:ext uri="{FF2B5EF4-FFF2-40B4-BE49-F238E27FC236}">
                <a16:creationId xmlns:a16="http://schemas.microsoft.com/office/drawing/2014/main" id="{70DBFFE1-F0AF-CB1D-F1D3-84201AAE862B}"/>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100" baseline="0">
                <a:solidFill>
                  <a:schemeClr val="bg1"/>
                </a:solidFill>
                <a:latin typeface="Bahnschrift SemiLight" panose="020B0502040204020203" pitchFamily="34" charset="0"/>
              </a:defRPr>
            </a:lvl1pPr>
          </a:lstStyle>
          <a:p>
            <a:r>
              <a:rPr lang="en-US" dirty="0"/>
              <a:t>Enter your title here</a:t>
            </a:r>
          </a:p>
        </p:txBody>
      </p:sp>
      <p:sp>
        <p:nvSpPr>
          <p:cNvPr id="3" name="Text Placeholder 2">
            <a:extLst>
              <a:ext uri="{FF2B5EF4-FFF2-40B4-BE49-F238E27FC236}">
                <a16:creationId xmlns:a16="http://schemas.microsoft.com/office/drawing/2014/main" id="{FE9CE36D-E61D-297D-84AF-6791F1DD57EB}"/>
              </a:ext>
            </a:extLst>
          </p:cNvPr>
          <p:cNvSpPr>
            <a:spLocks noGrp="1"/>
          </p:cNvSpPr>
          <p:nvPr>
            <p:ph idx="1"/>
          </p:nvPr>
        </p:nvSpPr>
        <p:spPr>
          <a:xfrm>
            <a:off x="505778" y="940804"/>
            <a:ext cx="8141832"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4594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E99D9DA-0C20-1524-3113-14FE8254F2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9" name="Title 1">
            <a:extLst>
              <a:ext uri="{FF2B5EF4-FFF2-40B4-BE49-F238E27FC236}">
                <a16:creationId xmlns:a16="http://schemas.microsoft.com/office/drawing/2014/main" id="{BB7C77BE-B5CD-57FF-B65B-09FFE25138D7}"/>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100" baseline="0">
                <a:solidFill>
                  <a:schemeClr val="bg1"/>
                </a:solidFill>
                <a:latin typeface="Bahnschrift SemiLight" panose="020B0502040204020203" pitchFamily="34" charset="0"/>
              </a:defRPr>
            </a:lvl1pPr>
          </a:lstStyle>
          <a:p>
            <a:r>
              <a:rPr lang="en-US" dirty="0"/>
              <a:t>Enter your title here</a:t>
            </a:r>
          </a:p>
        </p:txBody>
      </p:sp>
      <p:sp>
        <p:nvSpPr>
          <p:cNvPr id="4" name="Text Placeholder 2">
            <a:extLst>
              <a:ext uri="{FF2B5EF4-FFF2-40B4-BE49-F238E27FC236}">
                <a16:creationId xmlns:a16="http://schemas.microsoft.com/office/drawing/2014/main" id="{22C1A6F3-8E2A-6A84-6DEF-45D9DD948C00}"/>
              </a:ext>
            </a:extLst>
          </p:cNvPr>
          <p:cNvSpPr>
            <a:spLocks noGrp="1"/>
          </p:cNvSpPr>
          <p:nvPr>
            <p:ph idx="1"/>
          </p:nvPr>
        </p:nvSpPr>
        <p:spPr>
          <a:xfrm>
            <a:off x="514355" y="940804"/>
            <a:ext cx="3879245"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a:extLst>
              <a:ext uri="{FF2B5EF4-FFF2-40B4-BE49-F238E27FC236}">
                <a16:creationId xmlns:a16="http://schemas.microsoft.com/office/drawing/2014/main" id="{CB50AA3B-1706-FA2A-AE43-C68468396862}"/>
              </a:ext>
            </a:extLst>
          </p:cNvPr>
          <p:cNvSpPr>
            <a:spLocks noGrp="1"/>
          </p:cNvSpPr>
          <p:nvPr>
            <p:ph idx="18"/>
          </p:nvPr>
        </p:nvSpPr>
        <p:spPr>
          <a:xfrm>
            <a:off x="4750399" y="940804"/>
            <a:ext cx="3879245"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43125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Contrast">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796C3943-BA89-466F-0627-21334ECD84D0}"/>
              </a:ext>
            </a:extLst>
          </p:cNvPr>
          <p:cNvSpPr/>
          <p:nvPr userDrawn="1"/>
        </p:nvSpPr>
        <p:spPr>
          <a:xfrm>
            <a:off x="0" y="940805"/>
            <a:ext cx="4572000" cy="4242384"/>
          </a:xfrm>
          <a:custGeom>
            <a:avLst/>
            <a:gdLst>
              <a:gd name="csX0" fmla="*/ 0 w 4572000"/>
              <a:gd name="csY0" fmla="*/ 0 h 4242384"/>
              <a:gd name="csX1" fmla="*/ 4501025 w 4572000"/>
              <a:gd name="csY1" fmla="*/ 0 h 4242384"/>
              <a:gd name="csX2" fmla="*/ 4572000 w 4572000"/>
              <a:gd name="csY2" fmla="*/ 70975 h 4242384"/>
              <a:gd name="csX3" fmla="*/ 4572000 w 4572000"/>
              <a:gd name="csY3" fmla="*/ 4171409 h 4242384"/>
              <a:gd name="csX4" fmla="*/ 4501025 w 4572000"/>
              <a:gd name="csY4" fmla="*/ 4242384 h 4242384"/>
              <a:gd name="csX5" fmla="*/ 0 w 4572000"/>
              <a:gd name="csY5" fmla="*/ 4242384 h 4242384"/>
            </a:gdLst>
            <a:ahLst/>
            <a:cxnLst>
              <a:cxn ang="0">
                <a:pos x="csX0" y="csY0"/>
              </a:cxn>
              <a:cxn ang="0">
                <a:pos x="csX1" y="csY1"/>
              </a:cxn>
              <a:cxn ang="0">
                <a:pos x="csX2" y="csY2"/>
              </a:cxn>
              <a:cxn ang="0">
                <a:pos x="csX3" y="csY3"/>
              </a:cxn>
              <a:cxn ang="0">
                <a:pos x="csX4" y="csY4"/>
              </a:cxn>
              <a:cxn ang="0">
                <a:pos x="csX5" y="csY5"/>
              </a:cxn>
            </a:cxnLst>
            <a:rect l="l" t="t" r="r" b="b"/>
            <a:pathLst>
              <a:path w="4572000" h="4242384">
                <a:moveTo>
                  <a:pt x="0" y="0"/>
                </a:moveTo>
                <a:lnTo>
                  <a:pt x="4501025" y="0"/>
                </a:lnTo>
                <a:cubicBezTo>
                  <a:pt x="4540223" y="0"/>
                  <a:pt x="4572000" y="31777"/>
                  <a:pt x="4572000" y="70975"/>
                </a:cubicBezTo>
                <a:lnTo>
                  <a:pt x="4572000" y="4171409"/>
                </a:lnTo>
                <a:cubicBezTo>
                  <a:pt x="4572000" y="4210607"/>
                  <a:pt x="4540223" y="4242384"/>
                  <a:pt x="4501025" y="4242384"/>
                </a:cubicBezTo>
                <a:lnTo>
                  <a:pt x="0" y="4242384"/>
                </a:lnTo>
                <a:close/>
              </a:path>
            </a:pathLst>
          </a:custGeom>
          <a:gradFill flip="none" rotWithShape="1">
            <a:gsLst>
              <a:gs pos="0">
                <a:schemeClr val="accent2">
                  <a:lumMod val="60000"/>
                  <a:lumOff val="40000"/>
                </a:schemeClr>
              </a:gs>
              <a:gs pos="63000">
                <a:schemeClr val="accent2"/>
              </a:gs>
              <a:gs pos="100000">
                <a:schemeClr val="accent2">
                  <a:lumMod val="75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9" name="Graphic 8">
            <a:extLst>
              <a:ext uri="{FF2B5EF4-FFF2-40B4-BE49-F238E27FC236}">
                <a16:creationId xmlns:a16="http://schemas.microsoft.com/office/drawing/2014/main" id="{53A41B2A-5BC4-5FA8-FC56-9D3B0D7A184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11" name="Title 1">
            <a:extLst>
              <a:ext uri="{FF2B5EF4-FFF2-40B4-BE49-F238E27FC236}">
                <a16:creationId xmlns:a16="http://schemas.microsoft.com/office/drawing/2014/main" id="{49795E6A-3772-3015-1B11-C9156511CCCC}"/>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100" baseline="0">
                <a:solidFill>
                  <a:schemeClr val="bg1"/>
                </a:solidFill>
                <a:latin typeface="Bahnschrift SemiLight" panose="020B0502040204020203" pitchFamily="34" charset="0"/>
              </a:defRPr>
            </a:lvl1pPr>
          </a:lstStyle>
          <a:p>
            <a:r>
              <a:rPr lang="en-US" dirty="0"/>
              <a:t>Enter your title here</a:t>
            </a:r>
          </a:p>
        </p:txBody>
      </p:sp>
      <p:sp>
        <p:nvSpPr>
          <p:cNvPr id="12" name="Text Placeholder 2">
            <a:extLst>
              <a:ext uri="{FF2B5EF4-FFF2-40B4-BE49-F238E27FC236}">
                <a16:creationId xmlns:a16="http://schemas.microsoft.com/office/drawing/2014/main" id="{88F33BF5-04D6-4070-56EF-FA00EE2DA7F6}"/>
              </a:ext>
            </a:extLst>
          </p:cNvPr>
          <p:cNvSpPr>
            <a:spLocks noGrp="1"/>
          </p:cNvSpPr>
          <p:nvPr>
            <p:ph idx="1"/>
          </p:nvPr>
        </p:nvSpPr>
        <p:spPr>
          <a:xfrm>
            <a:off x="514355" y="1126777"/>
            <a:ext cx="3879245" cy="3861357"/>
          </a:xfrm>
          <a:prstGeom prst="rect">
            <a:avLst/>
          </a:prstGeom>
        </p:spPr>
        <p:txBody>
          <a:bodyPr vert="horz" lIns="91440" tIns="45720" rIns="91440" bIns="45720" rtlCol="0">
            <a:normAutofit/>
          </a:bodyPr>
          <a:lstStyle>
            <a:lvl1pPr>
              <a:defRPr>
                <a:solidFill>
                  <a:schemeClr val="accent1">
                    <a:lumMod val="50000"/>
                  </a:schemeClr>
                </a:solidFill>
              </a:defRPr>
            </a:lvl1pPr>
            <a:lvl2pPr>
              <a:defRPr>
                <a:solidFill>
                  <a:schemeClr val="accent1">
                    <a:lumMod val="50000"/>
                  </a:schemeClr>
                </a:solidFill>
              </a:defRPr>
            </a:lvl2pPr>
            <a:lvl3pPr>
              <a:defRPr>
                <a:solidFill>
                  <a:schemeClr val="accent1">
                    <a:lumMod val="50000"/>
                  </a:schemeClr>
                </a:solidFill>
              </a:defRPr>
            </a:lvl3pPr>
            <a:lvl4pPr>
              <a:defRPr>
                <a:solidFill>
                  <a:schemeClr val="accent1">
                    <a:lumMod val="50000"/>
                  </a:schemeClr>
                </a:solidFill>
              </a:defRPr>
            </a:lvl4pPr>
            <a:lvl5pPr>
              <a:defRPr>
                <a:solidFill>
                  <a:schemeClr val="accent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2">
            <a:extLst>
              <a:ext uri="{FF2B5EF4-FFF2-40B4-BE49-F238E27FC236}">
                <a16:creationId xmlns:a16="http://schemas.microsoft.com/office/drawing/2014/main" id="{812FF740-FBD1-FBEC-9AEF-4167C00A5E90}"/>
              </a:ext>
            </a:extLst>
          </p:cNvPr>
          <p:cNvSpPr>
            <a:spLocks noGrp="1"/>
          </p:cNvSpPr>
          <p:nvPr>
            <p:ph idx="18"/>
          </p:nvPr>
        </p:nvSpPr>
        <p:spPr>
          <a:xfrm>
            <a:off x="4746877" y="1126777"/>
            <a:ext cx="3879245" cy="3861357"/>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52632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C0421DB4-98ED-73FC-7E22-DA78715F78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20" name="Content Placeholder 17">
            <a:extLst>
              <a:ext uri="{FF2B5EF4-FFF2-40B4-BE49-F238E27FC236}">
                <a16:creationId xmlns:a16="http://schemas.microsoft.com/office/drawing/2014/main" id="{A1B743B8-B337-DF2F-F23E-78A4F245BB45}"/>
              </a:ext>
            </a:extLst>
          </p:cNvPr>
          <p:cNvSpPr>
            <a:spLocks noGrp="1"/>
          </p:cNvSpPr>
          <p:nvPr>
            <p:ph sz="quarter" idx="16" hasCustomPrompt="1"/>
          </p:nvPr>
        </p:nvSpPr>
        <p:spPr>
          <a:xfrm>
            <a:off x="4764271" y="893352"/>
            <a:ext cx="3883914" cy="429763"/>
          </a:xfrm>
        </p:spPr>
        <p:txBody>
          <a:bodyPr anchor="b">
            <a:noAutofit/>
          </a:bodyPr>
          <a:lstStyle>
            <a:lvl1pPr marL="0" indent="0">
              <a:buNone/>
              <a:defRPr sz="2000" b="0" i="0" spc="-50" baseline="0">
                <a:solidFill>
                  <a:schemeClr val="accent2"/>
                </a:solidFill>
                <a:latin typeface="Bahnschrift SemiLight" panose="020B0502040204020203" pitchFamily="34"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Section Title</a:t>
            </a:r>
          </a:p>
        </p:txBody>
      </p:sp>
      <p:sp>
        <p:nvSpPr>
          <p:cNvPr id="21" name="Content Placeholder 17">
            <a:extLst>
              <a:ext uri="{FF2B5EF4-FFF2-40B4-BE49-F238E27FC236}">
                <a16:creationId xmlns:a16="http://schemas.microsoft.com/office/drawing/2014/main" id="{B608399D-3543-BD65-D10D-1BC91FE82732}"/>
              </a:ext>
            </a:extLst>
          </p:cNvPr>
          <p:cNvSpPr>
            <a:spLocks noGrp="1"/>
          </p:cNvSpPr>
          <p:nvPr>
            <p:ph sz="quarter" idx="17" hasCustomPrompt="1"/>
          </p:nvPr>
        </p:nvSpPr>
        <p:spPr>
          <a:xfrm>
            <a:off x="505780" y="893352"/>
            <a:ext cx="3883914" cy="429763"/>
          </a:xfrm>
        </p:spPr>
        <p:txBody>
          <a:bodyPr anchor="b">
            <a:noAutofit/>
          </a:bodyPr>
          <a:lstStyle>
            <a:lvl1pPr marL="0" indent="0">
              <a:buNone/>
              <a:defRPr sz="2000" b="0" i="0" spc="-50" baseline="0">
                <a:solidFill>
                  <a:schemeClr val="accent2"/>
                </a:solidFill>
                <a:latin typeface="Bahnschrift SemiLight" panose="020B0502040204020203" pitchFamily="34"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Section Title</a:t>
            </a:r>
          </a:p>
        </p:txBody>
      </p:sp>
      <p:sp>
        <p:nvSpPr>
          <p:cNvPr id="10" name="Title 1">
            <a:extLst>
              <a:ext uri="{FF2B5EF4-FFF2-40B4-BE49-F238E27FC236}">
                <a16:creationId xmlns:a16="http://schemas.microsoft.com/office/drawing/2014/main" id="{EF85D644-D13F-8D5F-1B37-325E815D860F}"/>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100" baseline="0">
                <a:solidFill>
                  <a:schemeClr val="bg1"/>
                </a:solidFill>
                <a:latin typeface="Bahnschrift SemiLight" panose="020B0502040204020203" pitchFamily="34" charset="0"/>
              </a:defRPr>
            </a:lvl1pPr>
          </a:lstStyle>
          <a:p>
            <a:r>
              <a:rPr lang="en-US" dirty="0"/>
              <a:t>Enter your title here</a:t>
            </a:r>
          </a:p>
        </p:txBody>
      </p:sp>
      <p:sp>
        <p:nvSpPr>
          <p:cNvPr id="3" name="Text Placeholder 2">
            <a:extLst>
              <a:ext uri="{FF2B5EF4-FFF2-40B4-BE49-F238E27FC236}">
                <a16:creationId xmlns:a16="http://schemas.microsoft.com/office/drawing/2014/main" id="{C07F7E95-4E6D-D55B-ED2E-FE3B8A2A68D4}"/>
              </a:ext>
            </a:extLst>
          </p:cNvPr>
          <p:cNvSpPr>
            <a:spLocks noGrp="1"/>
          </p:cNvSpPr>
          <p:nvPr>
            <p:ph idx="1"/>
          </p:nvPr>
        </p:nvSpPr>
        <p:spPr>
          <a:xfrm>
            <a:off x="505778" y="1436885"/>
            <a:ext cx="3879245"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2">
            <a:extLst>
              <a:ext uri="{FF2B5EF4-FFF2-40B4-BE49-F238E27FC236}">
                <a16:creationId xmlns:a16="http://schemas.microsoft.com/office/drawing/2014/main" id="{52630BC1-6B12-B1AE-AD7A-F467575498BE}"/>
              </a:ext>
            </a:extLst>
          </p:cNvPr>
          <p:cNvSpPr>
            <a:spLocks noGrp="1"/>
          </p:cNvSpPr>
          <p:nvPr>
            <p:ph idx="20"/>
          </p:nvPr>
        </p:nvSpPr>
        <p:spPr>
          <a:xfrm>
            <a:off x="4758977" y="1436885"/>
            <a:ext cx="3879245"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14221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4B06494-6D2B-17B3-E692-EF5419E868A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16" name="Content Placeholder 17">
            <a:extLst>
              <a:ext uri="{FF2B5EF4-FFF2-40B4-BE49-F238E27FC236}">
                <a16:creationId xmlns:a16="http://schemas.microsoft.com/office/drawing/2014/main" id="{9F5DB098-58A5-8414-6732-A5D58C766C39}"/>
              </a:ext>
            </a:extLst>
          </p:cNvPr>
          <p:cNvSpPr>
            <a:spLocks noGrp="1"/>
          </p:cNvSpPr>
          <p:nvPr>
            <p:ph sz="quarter" idx="17" hasCustomPrompt="1"/>
          </p:nvPr>
        </p:nvSpPr>
        <p:spPr>
          <a:xfrm>
            <a:off x="505780" y="604256"/>
            <a:ext cx="3073240" cy="718860"/>
          </a:xfrm>
        </p:spPr>
        <p:txBody>
          <a:bodyPr anchor="b">
            <a:noAutofit/>
          </a:bodyPr>
          <a:lstStyle>
            <a:lvl1pPr marL="0" indent="-173736">
              <a:lnSpc>
                <a:spcPct val="110000"/>
              </a:lnSpc>
              <a:spcAft>
                <a:spcPts val="600"/>
              </a:spcAft>
              <a:buNone/>
              <a:defRPr sz="2000" b="0" i="0" spc="-50" baseline="0">
                <a:solidFill>
                  <a:schemeClr val="accent2"/>
                </a:solidFill>
                <a:latin typeface="Bahnschrift SemiLight" panose="020B0502040204020203" pitchFamily="34"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Title</a:t>
            </a:r>
          </a:p>
        </p:txBody>
      </p:sp>
      <p:sp>
        <p:nvSpPr>
          <p:cNvPr id="2" name="Text Placeholder 2">
            <a:extLst>
              <a:ext uri="{FF2B5EF4-FFF2-40B4-BE49-F238E27FC236}">
                <a16:creationId xmlns:a16="http://schemas.microsoft.com/office/drawing/2014/main" id="{4BD5E91A-451E-7143-2AC9-289E6ED771A3}"/>
              </a:ext>
            </a:extLst>
          </p:cNvPr>
          <p:cNvSpPr>
            <a:spLocks noGrp="1"/>
          </p:cNvSpPr>
          <p:nvPr>
            <p:ph idx="1"/>
          </p:nvPr>
        </p:nvSpPr>
        <p:spPr>
          <a:xfrm>
            <a:off x="505779" y="1436885"/>
            <a:ext cx="3073240"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8E339D23-4128-A0CA-9FC4-B180C1597D0D}"/>
              </a:ext>
            </a:extLst>
          </p:cNvPr>
          <p:cNvSpPr>
            <a:spLocks noGrp="1"/>
          </p:cNvSpPr>
          <p:nvPr>
            <p:ph idx="21"/>
          </p:nvPr>
        </p:nvSpPr>
        <p:spPr>
          <a:xfrm>
            <a:off x="3872706" y="1436885"/>
            <a:ext cx="4765513"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7795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64DE8A29-EB5D-9ABA-3348-9B138F087C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3" name="Picture Placeholder 2">
            <a:extLst>
              <a:ext uri="{FF2B5EF4-FFF2-40B4-BE49-F238E27FC236}">
                <a16:creationId xmlns:a16="http://schemas.microsoft.com/office/drawing/2014/main" id="{47A95277-99B8-E7A7-7158-0248B41ED574}"/>
              </a:ext>
            </a:extLst>
          </p:cNvPr>
          <p:cNvSpPr>
            <a:spLocks noGrp="1"/>
          </p:cNvSpPr>
          <p:nvPr>
            <p:ph type="pic" sz="quarter" idx="19"/>
          </p:nvPr>
        </p:nvSpPr>
        <p:spPr>
          <a:xfrm>
            <a:off x="3879217" y="973093"/>
            <a:ext cx="4758371" cy="4210091"/>
          </a:xfrm>
        </p:spPr>
        <p:txBody>
          <a:bodyPr/>
          <a:lstStyle/>
          <a:p>
            <a:endParaRPr lang="en-US"/>
          </a:p>
        </p:txBody>
      </p:sp>
      <p:sp>
        <p:nvSpPr>
          <p:cNvPr id="9" name="Content Placeholder 17">
            <a:extLst>
              <a:ext uri="{FF2B5EF4-FFF2-40B4-BE49-F238E27FC236}">
                <a16:creationId xmlns:a16="http://schemas.microsoft.com/office/drawing/2014/main" id="{C80798FC-A7CE-99C2-9770-70B8C1761AA0}"/>
              </a:ext>
            </a:extLst>
          </p:cNvPr>
          <p:cNvSpPr>
            <a:spLocks noGrp="1"/>
          </p:cNvSpPr>
          <p:nvPr>
            <p:ph sz="quarter" idx="17" hasCustomPrompt="1"/>
          </p:nvPr>
        </p:nvSpPr>
        <p:spPr>
          <a:xfrm>
            <a:off x="505780" y="604256"/>
            <a:ext cx="3073240" cy="718860"/>
          </a:xfrm>
        </p:spPr>
        <p:txBody>
          <a:bodyPr anchor="b">
            <a:noAutofit/>
          </a:bodyPr>
          <a:lstStyle>
            <a:lvl1pPr marL="0" indent="-173736">
              <a:lnSpc>
                <a:spcPct val="110000"/>
              </a:lnSpc>
              <a:spcAft>
                <a:spcPts val="600"/>
              </a:spcAft>
              <a:buNone/>
              <a:defRPr sz="2000" b="0" i="0" spc="-50" baseline="0">
                <a:solidFill>
                  <a:schemeClr val="accent2"/>
                </a:solidFill>
                <a:latin typeface="Bahnschrift SemiLight" panose="020B0502040204020203" pitchFamily="34"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Title</a:t>
            </a:r>
          </a:p>
        </p:txBody>
      </p:sp>
      <p:sp>
        <p:nvSpPr>
          <p:cNvPr id="4" name="Text Placeholder 2">
            <a:extLst>
              <a:ext uri="{FF2B5EF4-FFF2-40B4-BE49-F238E27FC236}">
                <a16:creationId xmlns:a16="http://schemas.microsoft.com/office/drawing/2014/main" id="{C4D67D4A-421C-D25F-1897-A8532DF56499}"/>
              </a:ext>
            </a:extLst>
          </p:cNvPr>
          <p:cNvSpPr>
            <a:spLocks noGrp="1"/>
          </p:cNvSpPr>
          <p:nvPr>
            <p:ph idx="1"/>
          </p:nvPr>
        </p:nvSpPr>
        <p:spPr>
          <a:xfrm>
            <a:off x="505779" y="1436885"/>
            <a:ext cx="3073240" cy="37462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98138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6903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Al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E916AD-D5FE-B877-62AC-9274763A6948}"/>
              </a:ext>
            </a:extLst>
          </p:cNvPr>
          <p:cNvSpPr/>
          <p:nvPr userDrawn="1"/>
        </p:nvSpPr>
        <p:spPr>
          <a:xfrm>
            <a:off x="0" y="0"/>
            <a:ext cx="9144000" cy="5715000"/>
          </a:xfrm>
          <a:prstGeom prst="rect">
            <a:avLst/>
          </a:prstGeom>
          <a:gradFill flip="none" rotWithShape="1">
            <a:gsLst>
              <a:gs pos="0">
                <a:schemeClr val="accent2">
                  <a:lumMod val="60000"/>
                  <a:lumOff val="40000"/>
                </a:schemeClr>
              </a:gs>
              <a:gs pos="63000">
                <a:schemeClr val="accent2"/>
              </a:gs>
              <a:gs pos="100000">
                <a:schemeClr val="accent2">
                  <a:lumMod val="75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dirty="0"/>
          </a:p>
        </p:txBody>
      </p:sp>
    </p:spTree>
    <p:extLst>
      <p:ext uri="{BB962C8B-B14F-4D97-AF65-F5344CB8AC3E}">
        <p14:creationId xmlns:p14="http://schemas.microsoft.com/office/powerpoint/2010/main" val="1720714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ADF7D034-E19F-AE23-C49D-E94EA0A407F8}"/>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bg1"/>
                </a:solidFill>
                <a:latin typeface="Bahnschrift SemiLight" panose="020B0502040204020203" pitchFamily="34" charset="0"/>
              </a:defRPr>
            </a:lvl1pPr>
          </a:lstStyle>
          <a:p>
            <a:r>
              <a:rPr lang="en-US" dirty="0"/>
              <a:t>Click to edit title style</a:t>
            </a:r>
          </a:p>
        </p:txBody>
      </p:sp>
      <p:sp>
        <p:nvSpPr>
          <p:cNvPr id="5" name="Freeform 4">
            <a:extLst>
              <a:ext uri="{FF2B5EF4-FFF2-40B4-BE49-F238E27FC236}">
                <a16:creationId xmlns:a16="http://schemas.microsoft.com/office/drawing/2014/main" id="{95F185EA-1F37-1F75-75B3-F75A5E5681A8}"/>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4" name="Graphic 3">
            <a:extLst>
              <a:ext uri="{FF2B5EF4-FFF2-40B4-BE49-F238E27FC236}">
                <a16:creationId xmlns:a16="http://schemas.microsoft.com/office/drawing/2014/main" id="{550A9A03-A578-5C9C-94E6-996CC7BF96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182364" y="174355"/>
            <a:ext cx="800100" cy="293073"/>
          </a:xfrm>
          <a:prstGeom prst="rect">
            <a:avLst/>
          </a:prstGeom>
        </p:spPr>
      </p:pic>
    </p:spTree>
    <p:extLst>
      <p:ext uri="{BB962C8B-B14F-4D97-AF65-F5344CB8AC3E}">
        <p14:creationId xmlns:p14="http://schemas.microsoft.com/office/powerpoint/2010/main" val="3472186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1D241C-5F4A-FD47-B8DB-357B08A615D3}"/>
              </a:ext>
            </a:extLst>
          </p:cNvPr>
          <p:cNvSpPr/>
          <p:nvPr userDrawn="1"/>
        </p:nvSpPr>
        <p:spPr>
          <a:xfrm>
            <a:off x="0" y="0"/>
            <a:ext cx="9144000" cy="5715000"/>
          </a:xfrm>
          <a:prstGeom prst="rect">
            <a:avLst/>
          </a:prstGeom>
          <a:gradFill flip="none" rotWithShape="1">
            <a:gsLst>
              <a:gs pos="0">
                <a:schemeClr val="accent2">
                  <a:lumMod val="60000"/>
                  <a:lumOff val="40000"/>
                </a:schemeClr>
              </a:gs>
              <a:gs pos="63000">
                <a:schemeClr val="accent2"/>
              </a:gs>
              <a:gs pos="100000">
                <a:schemeClr val="accent2">
                  <a:lumMod val="75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9" name="Title 1">
            <a:extLst>
              <a:ext uri="{FF2B5EF4-FFF2-40B4-BE49-F238E27FC236}">
                <a16:creationId xmlns:a16="http://schemas.microsoft.com/office/drawing/2014/main" id="{ADF7D034-E19F-AE23-C49D-E94EA0A407F8}"/>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accent1">
                    <a:lumMod val="50000"/>
                  </a:schemeClr>
                </a:solidFill>
                <a:latin typeface="Bahnschrift SemiLight" panose="020B0502040204020203" pitchFamily="34" charset="0"/>
              </a:defRPr>
            </a:lvl1pPr>
          </a:lstStyle>
          <a:p>
            <a:r>
              <a:rPr lang="en-US" dirty="0"/>
              <a:t>Click to edit title style</a:t>
            </a:r>
          </a:p>
        </p:txBody>
      </p:sp>
      <p:sp>
        <p:nvSpPr>
          <p:cNvPr id="7" name="Freeform 6">
            <a:extLst>
              <a:ext uri="{FF2B5EF4-FFF2-40B4-BE49-F238E27FC236}">
                <a16:creationId xmlns:a16="http://schemas.microsoft.com/office/drawing/2014/main" id="{17B5E17F-4B18-E8CE-6CB6-F1332E962090}"/>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9" name="Graphic 8">
            <a:extLst>
              <a:ext uri="{FF2B5EF4-FFF2-40B4-BE49-F238E27FC236}">
                <a16:creationId xmlns:a16="http://schemas.microsoft.com/office/drawing/2014/main" id="{4AF46A05-6F42-5BF3-3C0C-9C31746484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182364" y="174355"/>
            <a:ext cx="800100" cy="293073"/>
          </a:xfrm>
          <a:prstGeom prst="rect">
            <a:avLst/>
          </a:prstGeom>
        </p:spPr>
      </p:pic>
    </p:spTree>
    <p:extLst>
      <p:ext uri="{BB962C8B-B14F-4D97-AF65-F5344CB8AC3E}">
        <p14:creationId xmlns:p14="http://schemas.microsoft.com/office/powerpoint/2010/main" val="35683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22D75586-8BCB-05D2-0426-8E254BBCB3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3834" y="1059034"/>
            <a:ext cx="1271944" cy="465908"/>
          </a:xfrm>
          <a:prstGeom prst="rect">
            <a:avLst/>
          </a:prstGeom>
        </p:spPr>
      </p:pic>
      <p:sp>
        <p:nvSpPr>
          <p:cNvPr id="13" name="Title 1">
            <a:extLst>
              <a:ext uri="{FF2B5EF4-FFF2-40B4-BE49-F238E27FC236}">
                <a16:creationId xmlns:a16="http://schemas.microsoft.com/office/drawing/2014/main" id="{30A180E4-88CD-2F1B-D487-DB9A85481B4C}"/>
              </a:ext>
            </a:extLst>
          </p:cNvPr>
          <p:cNvSpPr>
            <a:spLocks noGrp="1"/>
          </p:cNvSpPr>
          <p:nvPr>
            <p:ph type="title" hasCustomPrompt="1"/>
          </p:nvPr>
        </p:nvSpPr>
        <p:spPr>
          <a:xfrm>
            <a:off x="725423" y="1897580"/>
            <a:ext cx="7678348" cy="1370511"/>
          </a:xfrm>
        </p:spPr>
        <p:txBody>
          <a:bodyPr anchor="b">
            <a:normAutofit/>
          </a:bodyPr>
          <a:lstStyle>
            <a:lvl1pPr>
              <a:lnSpc>
                <a:spcPct val="100000"/>
              </a:lnSpc>
              <a:spcAft>
                <a:spcPts val="800"/>
              </a:spcAft>
              <a:defRPr sz="4000" b="0" i="0" spc="-100" baseline="0">
                <a:solidFill>
                  <a:schemeClr val="tx1"/>
                </a:solidFill>
                <a:latin typeface="Bahnschrift SemiLight" panose="020B0502040204020203" pitchFamily="34" charset="0"/>
              </a:defRPr>
            </a:lvl1pPr>
          </a:lstStyle>
          <a:p>
            <a:r>
              <a:rPr lang="en-US" dirty="0"/>
              <a:t>Enter your title here</a:t>
            </a:r>
          </a:p>
        </p:txBody>
      </p:sp>
      <p:sp>
        <p:nvSpPr>
          <p:cNvPr id="16" name="Text Placeholder 10">
            <a:extLst>
              <a:ext uri="{FF2B5EF4-FFF2-40B4-BE49-F238E27FC236}">
                <a16:creationId xmlns:a16="http://schemas.microsoft.com/office/drawing/2014/main" id="{C3D8A851-73A8-C258-823C-767053C7C1A7}"/>
              </a:ext>
            </a:extLst>
          </p:cNvPr>
          <p:cNvSpPr>
            <a:spLocks noGrp="1"/>
          </p:cNvSpPr>
          <p:nvPr>
            <p:ph type="body" sz="quarter" idx="13" hasCustomPrompt="1"/>
          </p:nvPr>
        </p:nvSpPr>
        <p:spPr>
          <a:xfrm>
            <a:off x="725423" y="3421383"/>
            <a:ext cx="7678348" cy="890262"/>
          </a:xfrm>
        </p:spPr>
        <p:txBody>
          <a:bodyPr/>
          <a:lstStyle>
            <a:lvl1pPr marL="0" indent="-173736">
              <a:spcBef>
                <a:spcPts val="600"/>
              </a:spcBef>
              <a:spcAft>
                <a:spcPts val="600"/>
              </a:spcAft>
              <a:buNone/>
              <a:defRPr b="0" i="0" spc="-50" baseline="0">
                <a:solidFill>
                  <a:schemeClr val="accent1"/>
                </a:solidFill>
                <a:latin typeface="Bahnschrift Light" panose="020B0502040204020203"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sub-title</a:t>
            </a:r>
          </a:p>
        </p:txBody>
      </p:sp>
    </p:spTree>
    <p:extLst>
      <p:ext uri="{BB962C8B-B14F-4D97-AF65-F5344CB8AC3E}">
        <p14:creationId xmlns:p14="http://schemas.microsoft.com/office/powerpoint/2010/main" val="970496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mp; Tab">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05CCA16-3427-DF0E-9A6A-FA2D0E1528C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3834" y="1059034"/>
            <a:ext cx="1271944" cy="465908"/>
          </a:xfrm>
          <a:prstGeom prst="rect">
            <a:avLst/>
          </a:prstGeom>
        </p:spPr>
      </p:pic>
      <p:sp>
        <p:nvSpPr>
          <p:cNvPr id="13" name="Title 1">
            <a:extLst>
              <a:ext uri="{FF2B5EF4-FFF2-40B4-BE49-F238E27FC236}">
                <a16:creationId xmlns:a16="http://schemas.microsoft.com/office/drawing/2014/main" id="{30A180E4-88CD-2F1B-D487-DB9A85481B4C}"/>
              </a:ext>
            </a:extLst>
          </p:cNvPr>
          <p:cNvSpPr>
            <a:spLocks noGrp="1"/>
          </p:cNvSpPr>
          <p:nvPr>
            <p:ph type="title" hasCustomPrompt="1"/>
          </p:nvPr>
        </p:nvSpPr>
        <p:spPr>
          <a:xfrm>
            <a:off x="725423" y="1897580"/>
            <a:ext cx="7678348" cy="1370511"/>
          </a:xfrm>
        </p:spPr>
        <p:txBody>
          <a:bodyPr anchor="b">
            <a:normAutofit/>
          </a:bodyPr>
          <a:lstStyle>
            <a:lvl1pPr>
              <a:lnSpc>
                <a:spcPct val="100000"/>
              </a:lnSpc>
              <a:spcAft>
                <a:spcPts val="800"/>
              </a:spcAft>
              <a:defRPr sz="4000" b="0" i="0" spc="-100" baseline="0">
                <a:solidFill>
                  <a:schemeClr val="tx1"/>
                </a:solidFill>
                <a:latin typeface="Bahnschrift SemiLight" panose="020B0502040204020203" pitchFamily="34" charset="0"/>
              </a:defRPr>
            </a:lvl1pPr>
          </a:lstStyle>
          <a:p>
            <a:r>
              <a:rPr lang="en-US" dirty="0"/>
              <a:t>Enter your title here</a:t>
            </a:r>
          </a:p>
        </p:txBody>
      </p:sp>
      <p:sp>
        <p:nvSpPr>
          <p:cNvPr id="16" name="Text Placeholder 10">
            <a:extLst>
              <a:ext uri="{FF2B5EF4-FFF2-40B4-BE49-F238E27FC236}">
                <a16:creationId xmlns:a16="http://schemas.microsoft.com/office/drawing/2014/main" id="{C3D8A851-73A8-C258-823C-767053C7C1A7}"/>
              </a:ext>
            </a:extLst>
          </p:cNvPr>
          <p:cNvSpPr>
            <a:spLocks noGrp="1"/>
          </p:cNvSpPr>
          <p:nvPr>
            <p:ph type="body" sz="quarter" idx="13" hasCustomPrompt="1"/>
          </p:nvPr>
        </p:nvSpPr>
        <p:spPr>
          <a:xfrm>
            <a:off x="725423" y="3421383"/>
            <a:ext cx="7678348" cy="890262"/>
          </a:xfrm>
        </p:spPr>
        <p:txBody>
          <a:bodyPr/>
          <a:lstStyle>
            <a:lvl1pPr marL="0" indent="-173736">
              <a:spcBef>
                <a:spcPts val="600"/>
              </a:spcBef>
              <a:spcAft>
                <a:spcPts val="600"/>
              </a:spcAft>
              <a:buNone/>
              <a:defRPr b="0" i="0" spc="-50" baseline="0">
                <a:solidFill>
                  <a:schemeClr val="accent1"/>
                </a:solidFill>
                <a:latin typeface="Bahnschrift Light" panose="020B0502040204020203"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sub-title</a:t>
            </a:r>
          </a:p>
        </p:txBody>
      </p:sp>
      <p:sp>
        <p:nvSpPr>
          <p:cNvPr id="3" name="Freeform 2">
            <a:extLst>
              <a:ext uri="{FF2B5EF4-FFF2-40B4-BE49-F238E27FC236}">
                <a16:creationId xmlns:a16="http://schemas.microsoft.com/office/drawing/2014/main" id="{AB1C0DB7-EE02-C829-32DE-03A43FC5EF25}"/>
              </a:ext>
            </a:extLst>
          </p:cNvPr>
          <p:cNvSpPr/>
          <p:nvPr userDrawn="1"/>
        </p:nvSpPr>
        <p:spPr>
          <a:xfrm>
            <a:off x="5619294" y="0"/>
            <a:ext cx="2726368" cy="293117"/>
          </a:xfrm>
          <a:custGeom>
            <a:avLst/>
            <a:gdLst>
              <a:gd name="csX0" fmla="*/ 0 w 4713668"/>
              <a:gd name="csY0" fmla="*/ 0 h 506776"/>
              <a:gd name="csX1" fmla="*/ 348091 w 4713668"/>
              <a:gd name="csY1" fmla="*/ 0 h 506776"/>
              <a:gd name="csX2" fmla="*/ 681493 w 4713668"/>
              <a:gd name="csY2" fmla="*/ 0 h 506776"/>
              <a:gd name="csX3" fmla="*/ 4032175 w 4713668"/>
              <a:gd name="csY3" fmla="*/ 0 h 506776"/>
              <a:gd name="csX4" fmla="*/ 4365577 w 4713668"/>
              <a:gd name="csY4" fmla="*/ 0 h 506776"/>
              <a:gd name="csX5" fmla="*/ 4713668 w 4713668"/>
              <a:gd name="csY5" fmla="*/ 0 h 506776"/>
              <a:gd name="csX6" fmla="*/ 4519102 w 4713668"/>
              <a:gd name="csY6" fmla="*/ 128967 h 506776"/>
              <a:gd name="csX7" fmla="*/ 4505123 w 4713668"/>
              <a:gd name="csY7" fmla="*/ 198208 h 506776"/>
              <a:gd name="csX8" fmla="*/ 4505123 w 4713668"/>
              <a:gd name="csY8" fmla="*/ 367230 h 506776"/>
              <a:gd name="csX9" fmla="*/ 4365577 w 4713668"/>
              <a:gd name="csY9" fmla="*/ 506776 h 506776"/>
              <a:gd name="csX10" fmla="*/ 348091 w 4713668"/>
              <a:gd name="csY10" fmla="*/ 506776 h 506776"/>
              <a:gd name="csX11" fmla="*/ 208545 w 4713668"/>
              <a:gd name="csY11" fmla="*/ 367230 h 506776"/>
              <a:gd name="csX12" fmla="*/ 208545 w 4713668"/>
              <a:gd name="csY12" fmla="*/ 198208 h 506776"/>
              <a:gd name="csX13" fmla="*/ 194566 w 4713668"/>
              <a:gd name="csY13" fmla="*/ 128967 h 506776"/>
              <a:gd name="csX14" fmla="*/ 0 w 4713668"/>
              <a:gd name="csY14" fmla="*/ 0 h 506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713668" h="506776">
                <a:moveTo>
                  <a:pt x="0" y="0"/>
                </a:moveTo>
                <a:lnTo>
                  <a:pt x="348091" y="0"/>
                </a:lnTo>
                <a:lnTo>
                  <a:pt x="681493" y="0"/>
                </a:lnTo>
                <a:lnTo>
                  <a:pt x="4032175" y="0"/>
                </a:lnTo>
                <a:lnTo>
                  <a:pt x="4365577" y="0"/>
                </a:lnTo>
                <a:lnTo>
                  <a:pt x="4713668" y="0"/>
                </a:lnTo>
                <a:cubicBezTo>
                  <a:pt x="4626203" y="0"/>
                  <a:pt x="4551158" y="53179"/>
                  <a:pt x="4519102" y="128967"/>
                </a:cubicBezTo>
                <a:lnTo>
                  <a:pt x="4505123" y="198208"/>
                </a:lnTo>
                <a:lnTo>
                  <a:pt x="4505123" y="367230"/>
                </a:lnTo>
                <a:cubicBezTo>
                  <a:pt x="4505123" y="444299"/>
                  <a:pt x="4442646" y="506776"/>
                  <a:pt x="4365577" y="506776"/>
                </a:cubicBezTo>
                <a:lnTo>
                  <a:pt x="348091" y="506776"/>
                </a:lnTo>
                <a:cubicBezTo>
                  <a:pt x="271022" y="506776"/>
                  <a:pt x="208545" y="444299"/>
                  <a:pt x="208545" y="367230"/>
                </a:cubicBezTo>
                <a:lnTo>
                  <a:pt x="208545" y="198208"/>
                </a:lnTo>
                <a:lnTo>
                  <a:pt x="194566" y="128967"/>
                </a:lnTo>
                <a:cubicBezTo>
                  <a:pt x="162510" y="53179"/>
                  <a:pt x="87465" y="0"/>
                  <a:pt x="0"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lvl="0" indent="0" algn="ctr" defTabSz="685800" rtl="0" eaLnBrk="1" latinLnBrk="0" hangingPunct="1">
              <a:lnSpc>
                <a:spcPct val="110000"/>
              </a:lnSpc>
              <a:spcBef>
                <a:spcPts val="600"/>
              </a:spcBef>
              <a:spcAft>
                <a:spcPts val="600"/>
              </a:spcAft>
              <a:buFont typeface="Arial" panose="020B0604020202020204" pitchFamily="34" charset="0"/>
              <a:buNone/>
            </a:pPr>
            <a:endParaRPr lang="en-US" sz="900" b="0" i="0" kern="1200" spc="300" dirty="0">
              <a:solidFill>
                <a:schemeClr val="bg1"/>
              </a:solidFill>
              <a:latin typeface="Bahnschrift Light" panose="020B0502040204020203" pitchFamily="34" charset="0"/>
              <a:ea typeface="+mn-ea"/>
              <a:cs typeface="+mn-cs"/>
            </a:endParaRPr>
          </a:p>
        </p:txBody>
      </p:sp>
      <p:sp>
        <p:nvSpPr>
          <p:cNvPr id="7" name="Text Placeholder 6">
            <a:extLst>
              <a:ext uri="{FF2B5EF4-FFF2-40B4-BE49-F238E27FC236}">
                <a16:creationId xmlns:a16="http://schemas.microsoft.com/office/drawing/2014/main" id="{DAD64D26-2738-0F87-68B4-A1287A183681}"/>
              </a:ext>
            </a:extLst>
          </p:cNvPr>
          <p:cNvSpPr>
            <a:spLocks noGrp="1"/>
          </p:cNvSpPr>
          <p:nvPr>
            <p:ph type="body" sz="quarter" idx="16" hasCustomPrompt="1"/>
          </p:nvPr>
        </p:nvSpPr>
        <p:spPr>
          <a:xfrm>
            <a:off x="5966478" y="30201"/>
            <a:ext cx="2032000" cy="188913"/>
          </a:xfrm>
        </p:spPr>
        <p:txBody>
          <a:bodyPr/>
          <a:lstStyle>
            <a:lvl1pPr>
              <a:defRPr lang="en-US" sz="900" b="0" i="0" kern="1200" spc="300" dirty="0" smtClean="0">
                <a:solidFill>
                  <a:schemeClr val="bg1"/>
                </a:solidFill>
                <a:latin typeface="Bahnschrift Light" panose="020B0502040204020203" pitchFamily="34" charset="0"/>
                <a:ea typeface="+mn-ea"/>
                <a:cs typeface="+mn-cs"/>
              </a:defRPr>
            </a:lvl1pPr>
            <a:lvl2pPr>
              <a:defRPr lang="en-US" sz="900" b="0" i="0" kern="1200" spc="300" dirty="0" smtClean="0">
                <a:solidFill>
                  <a:schemeClr val="bg1"/>
                </a:solidFill>
                <a:latin typeface="Bahnschrift Light" panose="020B0502040204020203" pitchFamily="34" charset="0"/>
                <a:ea typeface="+mn-ea"/>
                <a:cs typeface="+mn-cs"/>
              </a:defRPr>
            </a:lvl2pPr>
            <a:lvl3pPr>
              <a:defRPr lang="en-US" sz="900" b="0" i="0" kern="1200" spc="300" dirty="0" smtClean="0">
                <a:solidFill>
                  <a:schemeClr val="bg1"/>
                </a:solidFill>
                <a:latin typeface="Bahnschrift Light" panose="020B0502040204020203" pitchFamily="34" charset="0"/>
                <a:ea typeface="+mn-ea"/>
                <a:cs typeface="+mn-cs"/>
              </a:defRPr>
            </a:lvl3pPr>
            <a:lvl4pPr>
              <a:defRPr lang="en-US" sz="900" b="0" i="0" kern="1200" spc="300" dirty="0" smtClean="0">
                <a:solidFill>
                  <a:schemeClr val="bg1"/>
                </a:solidFill>
                <a:latin typeface="Bahnschrift Light" panose="020B0502040204020203" pitchFamily="34" charset="0"/>
                <a:ea typeface="+mn-ea"/>
                <a:cs typeface="+mn-cs"/>
              </a:defRPr>
            </a:lvl4pPr>
            <a:lvl5pPr>
              <a:defRPr lang="en-US" sz="900" b="0" i="0" kern="1200" spc="300" dirty="0">
                <a:solidFill>
                  <a:schemeClr val="bg1"/>
                </a:solidFill>
                <a:latin typeface="Bahnschrift Light" panose="020B0502040204020203" pitchFamily="34" charset="0"/>
                <a:ea typeface="+mn-ea"/>
                <a:cs typeface="+mn-cs"/>
              </a:defRPr>
            </a:lvl5pPr>
          </a:lstStyle>
          <a:p>
            <a:pPr marL="0" lvl="0" indent="0" algn="ctr" defTabSz="685800" rtl="0" eaLnBrk="1" latinLnBrk="0" hangingPunct="1">
              <a:lnSpc>
                <a:spcPct val="110000"/>
              </a:lnSpc>
              <a:spcBef>
                <a:spcPts val="600"/>
              </a:spcBef>
              <a:spcAft>
                <a:spcPts val="600"/>
              </a:spcAft>
              <a:buFont typeface="Arial" panose="020B0604020202020204" pitchFamily="34" charset="0"/>
              <a:buNone/>
            </a:pPr>
            <a:r>
              <a:rPr lang="en-US" dirty="0"/>
              <a:t>SECTION</a:t>
            </a:r>
          </a:p>
        </p:txBody>
      </p:sp>
    </p:spTree>
    <p:extLst>
      <p:ext uri="{BB962C8B-B14F-4D97-AF65-F5344CB8AC3E}">
        <p14:creationId xmlns:p14="http://schemas.microsoft.com/office/powerpoint/2010/main" val="537972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AC754F28-1974-F54F-0A06-71742FE374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2" name="Title 1">
            <a:extLst>
              <a:ext uri="{FF2B5EF4-FFF2-40B4-BE49-F238E27FC236}">
                <a16:creationId xmlns:a16="http://schemas.microsoft.com/office/drawing/2014/main" id="{70DBFFE1-F0AF-CB1D-F1D3-84201AAE862B}"/>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100" baseline="0">
                <a:solidFill>
                  <a:schemeClr val="tx1"/>
                </a:solidFill>
                <a:latin typeface="Bahnschrift SemiLight" panose="020B0502040204020203" pitchFamily="34" charset="0"/>
              </a:defRPr>
            </a:lvl1pPr>
          </a:lstStyle>
          <a:p>
            <a:r>
              <a:rPr lang="en-US" dirty="0"/>
              <a:t>Enter your title here</a:t>
            </a:r>
          </a:p>
        </p:txBody>
      </p:sp>
      <p:sp>
        <p:nvSpPr>
          <p:cNvPr id="3" name="Text Placeholder 2">
            <a:extLst>
              <a:ext uri="{FF2B5EF4-FFF2-40B4-BE49-F238E27FC236}">
                <a16:creationId xmlns:a16="http://schemas.microsoft.com/office/drawing/2014/main" id="{FE9CE36D-E61D-297D-84AF-6791F1DD57EB}"/>
              </a:ext>
            </a:extLst>
          </p:cNvPr>
          <p:cNvSpPr>
            <a:spLocks noGrp="1"/>
          </p:cNvSpPr>
          <p:nvPr>
            <p:ph idx="1"/>
          </p:nvPr>
        </p:nvSpPr>
        <p:spPr>
          <a:xfrm>
            <a:off x="505778" y="940804"/>
            <a:ext cx="8141832"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57849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E99D9DA-0C20-1524-3113-14FE8254F2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9" name="Title 1">
            <a:extLst>
              <a:ext uri="{FF2B5EF4-FFF2-40B4-BE49-F238E27FC236}">
                <a16:creationId xmlns:a16="http://schemas.microsoft.com/office/drawing/2014/main" id="{BB7C77BE-B5CD-57FF-B65B-09FFE25138D7}"/>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100" baseline="0">
                <a:solidFill>
                  <a:schemeClr val="tx1"/>
                </a:solidFill>
                <a:latin typeface="Bahnschrift SemiLight" panose="020B0502040204020203" pitchFamily="34" charset="0"/>
              </a:defRPr>
            </a:lvl1pPr>
          </a:lstStyle>
          <a:p>
            <a:r>
              <a:rPr lang="en-US" dirty="0"/>
              <a:t>Enter your title here</a:t>
            </a:r>
          </a:p>
        </p:txBody>
      </p:sp>
      <p:sp>
        <p:nvSpPr>
          <p:cNvPr id="4" name="Text Placeholder 2">
            <a:extLst>
              <a:ext uri="{FF2B5EF4-FFF2-40B4-BE49-F238E27FC236}">
                <a16:creationId xmlns:a16="http://schemas.microsoft.com/office/drawing/2014/main" id="{22C1A6F3-8E2A-6A84-6DEF-45D9DD948C00}"/>
              </a:ext>
            </a:extLst>
          </p:cNvPr>
          <p:cNvSpPr>
            <a:spLocks noGrp="1"/>
          </p:cNvSpPr>
          <p:nvPr>
            <p:ph idx="1"/>
          </p:nvPr>
        </p:nvSpPr>
        <p:spPr>
          <a:xfrm>
            <a:off x="514355" y="940804"/>
            <a:ext cx="3879245"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a:extLst>
              <a:ext uri="{FF2B5EF4-FFF2-40B4-BE49-F238E27FC236}">
                <a16:creationId xmlns:a16="http://schemas.microsoft.com/office/drawing/2014/main" id="{CB50AA3B-1706-FA2A-AE43-C68468396862}"/>
              </a:ext>
            </a:extLst>
          </p:cNvPr>
          <p:cNvSpPr>
            <a:spLocks noGrp="1"/>
          </p:cNvSpPr>
          <p:nvPr>
            <p:ph idx="18"/>
          </p:nvPr>
        </p:nvSpPr>
        <p:spPr>
          <a:xfrm>
            <a:off x="4750399" y="940804"/>
            <a:ext cx="3879245" cy="42423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67299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Contrast">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796C3943-BA89-466F-0627-21334ECD84D0}"/>
              </a:ext>
            </a:extLst>
          </p:cNvPr>
          <p:cNvSpPr/>
          <p:nvPr userDrawn="1"/>
        </p:nvSpPr>
        <p:spPr>
          <a:xfrm>
            <a:off x="0" y="940805"/>
            <a:ext cx="4572000" cy="4242384"/>
          </a:xfrm>
          <a:custGeom>
            <a:avLst/>
            <a:gdLst>
              <a:gd name="csX0" fmla="*/ 0 w 4572000"/>
              <a:gd name="csY0" fmla="*/ 0 h 4242384"/>
              <a:gd name="csX1" fmla="*/ 4501025 w 4572000"/>
              <a:gd name="csY1" fmla="*/ 0 h 4242384"/>
              <a:gd name="csX2" fmla="*/ 4572000 w 4572000"/>
              <a:gd name="csY2" fmla="*/ 70975 h 4242384"/>
              <a:gd name="csX3" fmla="*/ 4572000 w 4572000"/>
              <a:gd name="csY3" fmla="*/ 4171409 h 4242384"/>
              <a:gd name="csX4" fmla="*/ 4501025 w 4572000"/>
              <a:gd name="csY4" fmla="*/ 4242384 h 4242384"/>
              <a:gd name="csX5" fmla="*/ 0 w 4572000"/>
              <a:gd name="csY5" fmla="*/ 4242384 h 4242384"/>
            </a:gdLst>
            <a:ahLst/>
            <a:cxnLst>
              <a:cxn ang="0">
                <a:pos x="csX0" y="csY0"/>
              </a:cxn>
              <a:cxn ang="0">
                <a:pos x="csX1" y="csY1"/>
              </a:cxn>
              <a:cxn ang="0">
                <a:pos x="csX2" y="csY2"/>
              </a:cxn>
              <a:cxn ang="0">
                <a:pos x="csX3" y="csY3"/>
              </a:cxn>
              <a:cxn ang="0">
                <a:pos x="csX4" y="csY4"/>
              </a:cxn>
              <a:cxn ang="0">
                <a:pos x="csX5" y="csY5"/>
              </a:cxn>
            </a:cxnLst>
            <a:rect l="l" t="t" r="r" b="b"/>
            <a:pathLst>
              <a:path w="4572000" h="4242384">
                <a:moveTo>
                  <a:pt x="0" y="0"/>
                </a:moveTo>
                <a:lnTo>
                  <a:pt x="4501025" y="0"/>
                </a:lnTo>
                <a:cubicBezTo>
                  <a:pt x="4540223" y="0"/>
                  <a:pt x="4572000" y="31777"/>
                  <a:pt x="4572000" y="70975"/>
                </a:cubicBezTo>
                <a:lnTo>
                  <a:pt x="4572000" y="4171409"/>
                </a:lnTo>
                <a:cubicBezTo>
                  <a:pt x="4572000" y="4210607"/>
                  <a:pt x="4540223" y="4242384"/>
                  <a:pt x="4501025" y="4242384"/>
                </a:cubicBezTo>
                <a:lnTo>
                  <a:pt x="0" y="4242384"/>
                </a:lnTo>
                <a:close/>
              </a:path>
            </a:pathLst>
          </a:custGeom>
          <a:gradFill flip="none" rotWithShape="1">
            <a:gsLst>
              <a:gs pos="0">
                <a:srgbClr val="6CC4E8"/>
              </a:gs>
              <a:gs pos="63000">
                <a:srgbClr val="005CB9"/>
              </a:gs>
              <a:gs pos="100000">
                <a:schemeClr val="accent1">
                  <a:lumMod val="75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Graphic 8">
            <a:extLst>
              <a:ext uri="{FF2B5EF4-FFF2-40B4-BE49-F238E27FC236}">
                <a16:creationId xmlns:a16="http://schemas.microsoft.com/office/drawing/2014/main" id="{53A41B2A-5BC4-5FA8-FC56-9D3B0D7A184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11" name="Title 1">
            <a:extLst>
              <a:ext uri="{FF2B5EF4-FFF2-40B4-BE49-F238E27FC236}">
                <a16:creationId xmlns:a16="http://schemas.microsoft.com/office/drawing/2014/main" id="{49795E6A-3772-3015-1B11-C9156511CCCC}"/>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100" baseline="0">
                <a:solidFill>
                  <a:schemeClr val="tx1"/>
                </a:solidFill>
                <a:latin typeface="Bahnschrift SemiLight" panose="020B0502040204020203" pitchFamily="34" charset="0"/>
              </a:defRPr>
            </a:lvl1pPr>
          </a:lstStyle>
          <a:p>
            <a:r>
              <a:rPr lang="en-US" dirty="0"/>
              <a:t>Enter your title here</a:t>
            </a:r>
          </a:p>
        </p:txBody>
      </p:sp>
      <p:sp>
        <p:nvSpPr>
          <p:cNvPr id="12" name="Text Placeholder 2">
            <a:extLst>
              <a:ext uri="{FF2B5EF4-FFF2-40B4-BE49-F238E27FC236}">
                <a16:creationId xmlns:a16="http://schemas.microsoft.com/office/drawing/2014/main" id="{88F33BF5-04D6-4070-56EF-FA00EE2DA7F6}"/>
              </a:ext>
            </a:extLst>
          </p:cNvPr>
          <p:cNvSpPr>
            <a:spLocks noGrp="1"/>
          </p:cNvSpPr>
          <p:nvPr>
            <p:ph idx="1" hasCustomPrompt="1"/>
          </p:nvPr>
        </p:nvSpPr>
        <p:spPr>
          <a:xfrm>
            <a:off x="514355" y="1126777"/>
            <a:ext cx="3879245" cy="3861357"/>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2">
            <a:extLst>
              <a:ext uri="{FF2B5EF4-FFF2-40B4-BE49-F238E27FC236}">
                <a16:creationId xmlns:a16="http://schemas.microsoft.com/office/drawing/2014/main" id="{812FF740-FBD1-FBEC-9AEF-4167C00A5E90}"/>
              </a:ext>
            </a:extLst>
          </p:cNvPr>
          <p:cNvSpPr>
            <a:spLocks noGrp="1"/>
          </p:cNvSpPr>
          <p:nvPr>
            <p:ph idx="18" hasCustomPrompt="1"/>
          </p:nvPr>
        </p:nvSpPr>
        <p:spPr>
          <a:xfrm>
            <a:off x="4746877" y="1126777"/>
            <a:ext cx="3879245" cy="3861357"/>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612062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C0421DB4-98ED-73FC-7E22-DA78715F78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20" name="Content Placeholder 17">
            <a:extLst>
              <a:ext uri="{FF2B5EF4-FFF2-40B4-BE49-F238E27FC236}">
                <a16:creationId xmlns:a16="http://schemas.microsoft.com/office/drawing/2014/main" id="{A1B743B8-B337-DF2F-F23E-78A4F245BB45}"/>
              </a:ext>
            </a:extLst>
          </p:cNvPr>
          <p:cNvSpPr>
            <a:spLocks noGrp="1"/>
          </p:cNvSpPr>
          <p:nvPr>
            <p:ph sz="quarter" idx="16" hasCustomPrompt="1"/>
          </p:nvPr>
        </p:nvSpPr>
        <p:spPr>
          <a:xfrm>
            <a:off x="4764271" y="893352"/>
            <a:ext cx="3883914" cy="429763"/>
          </a:xfrm>
        </p:spPr>
        <p:txBody>
          <a:bodyPr anchor="b">
            <a:noAutofit/>
          </a:bodyPr>
          <a:lstStyle>
            <a:lvl1pPr marL="0" indent="0">
              <a:buNone/>
              <a:defRPr sz="2000" b="0" i="0" spc="-50" baseline="0">
                <a:solidFill>
                  <a:schemeClr val="accent1"/>
                </a:solidFill>
                <a:latin typeface="Bahnschrift SemiLight" panose="020B0502040204020203" pitchFamily="34"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Section Title</a:t>
            </a:r>
          </a:p>
        </p:txBody>
      </p:sp>
      <p:sp>
        <p:nvSpPr>
          <p:cNvPr id="21" name="Content Placeholder 17">
            <a:extLst>
              <a:ext uri="{FF2B5EF4-FFF2-40B4-BE49-F238E27FC236}">
                <a16:creationId xmlns:a16="http://schemas.microsoft.com/office/drawing/2014/main" id="{B608399D-3543-BD65-D10D-1BC91FE82732}"/>
              </a:ext>
            </a:extLst>
          </p:cNvPr>
          <p:cNvSpPr>
            <a:spLocks noGrp="1"/>
          </p:cNvSpPr>
          <p:nvPr>
            <p:ph sz="quarter" idx="17" hasCustomPrompt="1"/>
          </p:nvPr>
        </p:nvSpPr>
        <p:spPr>
          <a:xfrm>
            <a:off x="505780" y="893352"/>
            <a:ext cx="3883914" cy="429763"/>
          </a:xfrm>
        </p:spPr>
        <p:txBody>
          <a:bodyPr anchor="b">
            <a:noAutofit/>
          </a:bodyPr>
          <a:lstStyle>
            <a:lvl1pPr marL="0" indent="0">
              <a:buNone/>
              <a:defRPr sz="2000" b="0" i="0" spc="-50" baseline="0">
                <a:solidFill>
                  <a:schemeClr val="accent1"/>
                </a:solidFill>
                <a:latin typeface="Bahnschrift SemiLight" panose="020B0502040204020203" pitchFamily="34"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Section Title</a:t>
            </a:r>
          </a:p>
        </p:txBody>
      </p:sp>
      <p:sp>
        <p:nvSpPr>
          <p:cNvPr id="10" name="Title 1">
            <a:extLst>
              <a:ext uri="{FF2B5EF4-FFF2-40B4-BE49-F238E27FC236}">
                <a16:creationId xmlns:a16="http://schemas.microsoft.com/office/drawing/2014/main" id="{EF85D644-D13F-8D5F-1B37-325E815D860F}"/>
              </a:ext>
            </a:extLst>
          </p:cNvPr>
          <p:cNvSpPr>
            <a:spLocks noGrp="1"/>
          </p:cNvSpPr>
          <p:nvPr>
            <p:ph type="title" hasCustomPrompt="1"/>
          </p:nvPr>
        </p:nvSpPr>
        <p:spPr>
          <a:xfrm>
            <a:off x="496389" y="249244"/>
            <a:ext cx="7180889" cy="416950"/>
          </a:xfrm>
        </p:spPr>
        <p:txBody>
          <a:bodyPr anchor="t">
            <a:noAutofit/>
          </a:bodyPr>
          <a:lstStyle>
            <a:lvl1pPr>
              <a:lnSpc>
                <a:spcPct val="100000"/>
              </a:lnSpc>
              <a:spcAft>
                <a:spcPts val="800"/>
              </a:spcAft>
              <a:defRPr sz="2000" b="0" i="0" spc="-100" baseline="0">
                <a:solidFill>
                  <a:schemeClr val="tx1"/>
                </a:solidFill>
                <a:latin typeface="Bahnschrift SemiLight" panose="020B0502040204020203" pitchFamily="34" charset="0"/>
              </a:defRPr>
            </a:lvl1pPr>
          </a:lstStyle>
          <a:p>
            <a:r>
              <a:rPr lang="en-US" dirty="0"/>
              <a:t>Enter your title here</a:t>
            </a:r>
          </a:p>
        </p:txBody>
      </p:sp>
      <p:sp>
        <p:nvSpPr>
          <p:cNvPr id="3" name="Text Placeholder 2">
            <a:extLst>
              <a:ext uri="{FF2B5EF4-FFF2-40B4-BE49-F238E27FC236}">
                <a16:creationId xmlns:a16="http://schemas.microsoft.com/office/drawing/2014/main" id="{C07F7E95-4E6D-D55B-ED2E-FE3B8A2A68D4}"/>
              </a:ext>
            </a:extLst>
          </p:cNvPr>
          <p:cNvSpPr>
            <a:spLocks noGrp="1"/>
          </p:cNvSpPr>
          <p:nvPr>
            <p:ph idx="1"/>
          </p:nvPr>
        </p:nvSpPr>
        <p:spPr>
          <a:xfrm>
            <a:off x="505778" y="1436885"/>
            <a:ext cx="3879245"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2">
            <a:extLst>
              <a:ext uri="{FF2B5EF4-FFF2-40B4-BE49-F238E27FC236}">
                <a16:creationId xmlns:a16="http://schemas.microsoft.com/office/drawing/2014/main" id="{52630BC1-6B12-B1AE-AD7A-F467575498BE}"/>
              </a:ext>
            </a:extLst>
          </p:cNvPr>
          <p:cNvSpPr>
            <a:spLocks noGrp="1"/>
          </p:cNvSpPr>
          <p:nvPr>
            <p:ph idx="20"/>
          </p:nvPr>
        </p:nvSpPr>
        <p:spPr>
          <a:xfrm>
            <a:off x="4758977" y="1436885"/>
            <a:ext cx="3879245"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260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4B06494-6D2B-17B3-E692-EF5419E868A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16" name="Content Placeholder 17">
            <a:extLst>
              <a:ext uri="{FF2B5EF4-FFF2-40B4-BE49-F238E27FC236}">
                <a16:creationId xmlns:a16="http://schemas.microsoft.com/office/drawing/2014/main" id="{9F5DB098-58A5-8414-6732-A5D58C766C39}"/>
              </a:ext>
            </a:extLst>
          </p:cNvPr>
          <p:cNvSpPr>
            <a:spLocks noGrp="1"/>
          </p:cNvSpPr>
          <p:nvPr>
            <p:ph sz="quarter" idx="17" hasCustomPrompt="1"/>
          </p:nvPr>
        </p:nvSpPr>
        <p:spPr>
          <a:xfrm>
            <a:off x="505780" y="604256"/>
            <a:ext cx="3073240" cy="718860"/>
          </a:xfrm>
        </p:spPr>
        <p:txBody>
          <a:bodyPr anchor="b">
            <a:noAutofit/>
          </a:bodyPr>
          <a:lstStyle>
            <a:lvl1pPr marL="0" indent="-173736">
              <a:lnSpc>
                <a:spcPct val="110000"/>
              </a:lnSpc>
              <a:spcAft>
                <a:spcPts val="600"/>
              </a:spcAft>
              <a:buNone/>
              <a:defRPr sz="2000" b="0" i="0" spc="-50" baseline="0">
                <a:solidFill>
                  <a:schemeClr val="accent1"/>
                </a:solidFill>
                <a:latin typeface="Bahnschrift SemiLight" panose="020B0502040204020203" pitchFamily="34"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Title</a:t>
            </a:r>
          </a:p>
        </p:txBody>
      </p:sp>
      <p:sp>
        <p:nvSpPr>
          <p:cNvPr id="2" name="Text Placeholder 2">
            <a:extLst>
              <a:ext uri="{FF2B5EF4-FFF2-40B4-BE49-F238E27FC236}">
                <a16:creationId xmlns:a16="http://schemas.microsoft.com/office/drawing/2014/main" id="{4BD5E91A-451E-7143-2AC9-289E6ED771A3}"/>
              </a:ext>
            </a:extLst>
          </p:cNvPr>
          <p:cNvSpPr>
            <a:spLocks noGrp="1"/>
          </p:cNvSpPr>
          <p:nvPr>
            <p:ph idx="1"/>
          </p:nvPr>
        </p:nvSpPr>
        <p:spPr>
          <a:xfrm>
            <a:off x="505779" y="1436885"/>
            <a:ext cx="3073240"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8E339D23-4128-A0CA-9FC4-B180C1597D0D}"/>
              </a:ext>
            </a:extLst>
          </p:cNvPr>
          <p:cNvSpPr>
            <a:spLocks noGrp="1"/>
          </p:cNvSpPr>
          <p:nvPr>
            <p:ph idx="21"/>
          </p:nvPr>
        </p:nvSpPr>
        <p:spPr>
          <a:xfrm>
            <a:off x="3872706" y="1436885"/>
            <a:ext cx="4765513" cy="37463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89604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64DE8A29-EB5D-9ABA-3348-9B138F087C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47511" y="311183"/>
            <a:ext cx="800100" cy="293073"/>
          </a:xfrm>
          <a:prstGeom prst="rect">
            <a:avLst/>
          </a:prstGeom>
        </p:spPr>
      </p:pic>
      <p:sp>
        <p:nvSpPr>
          <p:cNvPr id="3" name="Picture Placeholder 2">
            <a:extLst>
              <a:ext uri="{FF2B5EF4-FFF2-40B4-BE49-F238E27FC236}">
                <a16:creationId xmlns:a16="http://schemas.microsoft.com/office/drawing/2014/main" id="{47A95277-99B8-E7A7-7158-0248B41ED574}"/>
              </a:ext>
            </a:extLst>
          </p:cNvPr>
          <p:cNvSpPr>
            <a:spLocks noGrp="1"/>
          </p:cNvSpPr>
          <p:nvPr>
            <p:ph type="pic" sz="quarter" idx="19"/>
          </p:nvPr>
        </p:nvSpPr>
        <p:spPr>
          <a:xfrm>
            <a:off x="3879217" y="973093"/>
            <a:ext cx="4758371" cy="4210091"/>
          </a:xfrm>
        </p:spPr>
        <p:txBody>
          <a:bodyPr/>
          <a:lstStyle/>
          <a:p>
            <a:endParaRPr lang="en-US"/>
          </a:p>
        </p:txBody>
      </p:sp>
      <p:sp>
        <p:nvSpPr>
          <p:cNvPr id="9" name="Content Placeholder 17">
            <a:extLst>
              <a:ext uri="{FF2B5EF4-FFF2-40B4-BE49-F238E27FC236}">
                <a16:creationId xmlns:a16="http://schemas.microsoft.com/office/drawing/2014/main" id="{C80798FC-A7CE-99C2-9770-70B8C1761AA0}"/>
              </a:ext>
            </a:extLst>
          </p:cNvPr>
          <p:cNvSpPr>
            <a:spLocks noGrp="1"/>
          </p:cNvSpPr>
          <p:nvPr>
            <p:ph sz="quarter" idx="17" hasCustomPrompt="1"/>
          </p:nvPr>
        </p:nvSpPr>
        <p:spPr>
          <a:xfrm>
            <a:off x="505780" y="604256"/>
            <a:ext cx="3073240" cy="718860"/>
          </a:xfrm>
        </p:spPr>
        <p:txBody>
          <a:bodyPr anchor="b">
            <a:noAutofit/>
          </a:bodyPr>
          <a:lstStyle>
            <a:lvl1pPr marL="0" indent="-173736">
              <a:lnSpc>
                <a:spcPct val="110000"/>
              </a:lnSpc>
              <a:spcAft>
                <a:spcPts val="600"/>
              </a:spcAft>
              <a:buNone/>
              <a:defRPr sz="2000" b="0" i="0" spc="-50" baseline="0">
                <a:solidFill>
                  <a:schemeClr val="accent1"/>
                </a:solidFill>
                <a:latin typeface="Bahnschrift SemiLight" panose="020B0502040204020203" pitchFamily="34" charset="0"/>
              </a:defRPr>
            </a:lvl1pPr>
            <a:lvl2pPr marL="342900" indent="0">
              <a:buFont typeface="Arial" panose="020B0604020202020204" pitchFamily="34" charset="0"/>
              <a:buNone/>
              <a:defRPr sz="1600" b="0" i="0" spc="-50" baseline="0">
                <a:latin typeface="Bahnschrift Light" panose="020B0502040204020203" pitchFamily="34" charset="0"/>
              </a:defRPr>
            </a:lvl2pPr>
            <a:lvl3pPr marL="971550" indent="-285750">
              <a:buSzPct val="100000"/>
              <a:buFont typeface="Arial" panose="020B0604020202020204" pitchFamily="34" charset="0"/>
              <a:buChar char="•"/>
              <a:defRPr sz="1400" b="0" i="0" spc="-50" baseline="0">
                <a:latin typeface="Bahnschrift Light" panose="020B0502040204020203" pitchFamily="34" charset="0"/>
              </a:defRPr>
            </a:lvl3pPr>
            <a:lvl4pPr marL="1200150" indent="-171450">
              <a:buSzPct val="100000"/>
              <a:buFont typeface="Arial" panose="020B0604020202020204" pitchFamily="34" charset="0"/>
              <a:buChar char="•"/>
              <a:defRPr sz="1200" b="0" i="0" spc="-50" baseline="0">
                <a:latin typeface="Bahnschrift Light" panose="020B0502040204020203" pitchFamily="34" charset="0"/>
              </a:defRPr>
            </a:lvl4pPr>
            <a:lvl5pPr marL="1543050" indent="-171450">
              <a:buSzPct val="100000"/>
              <a:buFont typeface="Arial" panose="020B0604020202020204" pitchFamily="34" charset="0"/>
              <a:buChar char="•"/>
              <a:defRPr sz="1200" b="0" i="0" spc="-50" baseline="0">
                <a:latin typeface="Bahnschrift Light" panose="020B0502040204020203" pitchFamily="34" charset="0"/>
              </a:defRPr>
            </a:lvl5pPr>
          </a:lstStyle>
          <a:p>
            <a:pPr lvl="0"/>
            <a:r>
              <a:rPr lang="en-US" dirty="0"/>
              <a:t>Enter Title</a:t>
            </a:r>
          </a:p>
        </p:txBody>
      </p:sp>
      <p:sp>
        <p:nvSpPr>
          <p:cNvPr id="4" name="Text Placeholder 2">
            <a:extLst>
              <a:ext uri="{FF2B5EF4-FFF2-40B4-BE49-F238E27FC236}">
                <a16:creationId xmlns:a16="http://schemas.microsoft.com/office/drawing/2014/main" id="{C4D67D4A-421C-D25F-1897-A8532DF56499}"/>
              </a:ext>
            </a:extLst>
          </p:cNvPr>
          <p:cNvSpPr>
            <a:spLocks noGrp="1"/>
          </p:cNvSpPr>
          <p:nvPr>
            <p:ph idx="1"/>
          </p:nvPr>
        </p:nvSpPr>
        <p:spPr>
          <a:xfrm>
            <a:off x="505779" y="1436885"/>
            <a:ext cx="3073240" cy="37462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94359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0722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Al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E916AD-D5FE-B877-62AC-9274763A6948}"/>
              </a:ext>
            </a:extLst>
          </p:cNvPr>
          <p:cNvSpPr/>
          <p:nvPr userDrawn="1"/>
        </p:nvSpPr>
        <p:spPr>
          <a:xfrm>
            <a:off x="0" y="0"/>
            <a:ext cx="9144000" cy="5715000"/>
          </a:xfrm>
          <a:prstGeom prst="rect">
            <a:avLst/>
          </a:prstGeom>
          <a:gradFill flip="none" rotWithShape="1">
            <a:gsLst>
              <a:gs pos="0">
                <a:srgbClr val="6CC4E8"/>
              </a:gs>
              <a:gs pos="63000">
                <a:srgbClr val="005CB9"/>
              </a:gs>
              <a:gs pos="100000">
                <a:schemeClr val="accent1">
                  <a:lumMod val="75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Tree>
    <p:extLst>
      <p:ext uri="{BB962C8B-B14F-4D97-AF65-F5344CB8AC3E}">
        <p14:creationId xmlns:p14="http://schemas.microsoft.com/office/powerpoint/2010/main" val="6394931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ADF7D034-E19F-AE23-C49D-E94EA0A407F8}"/>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tx1"/>
                </a:solidFill>
                <a:latin typeface="Bahnschrift SemiLight" panose="020B0502040204020203" pitchFamily="34" charset="0"/>
              </a:defRPr>
            </a:lvl1pPr>
          </a:lstStyle>
          <a:p>
            <a:r>
              <a:rPr lang="en-US" dirty="0"/>
              <a:t>Click to edit title style</a:t>
            </a:r>
          </a:p>
        </p:txBody>
      </p:sp>
      <p:sp>
        <p:nvSpPr>
          <p:cNvPr id="5" name="Freeform 4">
            <a:extLst>
              <a:ext uri="{FF2B5EF4-FFF2-40B4-BE49-F238E27FC236}">
                <a16:creationId xmlns:a16="http://schemas.microsoft.com/office/drawing/2014/main" id="{95F185EA-1F37-1F75-75B3-F75A5E5681A8}"/>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4" name="Graphic 3">
            <a:extLst>
              <a:ext uri="{FF2B5EF4-FFF2-40B4-BE49-F238E27FC236}">
                <a16:creationId xmlns:a16="http://schemas.microsoft.com/office/drawing/2014/main" id="{550A9A03-A578-5C9C-94E6-996CC7BF96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182364" y="174355"/>
            <a:ext cx="800100" cy="293073"/>
          </a:xfrm>
          <a:prstGeom prst="rect">
            <a:avLst/>
          </a:prstGeom>
        </p:spPr>
      </p:pic>
    </p:spTree>
    <p:extLst>
      <p:ext uri="{BB962C8B-B14F-4D97-AF65-F5344CB8AC3E}">
        <p14:creationId xmlns:p14="http://schemas.microsoft.com/office/powerpoint/2010/main" val="37920511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D043C6-DBEE-86BB-2810-85274F34AFEA}"/>
              </a:ext>
            </a:extLst>
          </p:cNvPr>
          <p:cNvSpPr/>
          <p:nvPr userDrawn="1"/>
        </p:nvSpPr>
        <p:spPr>
          <a:xfrm>
            <a:off x="0" y="0"/>
            <a:ext cx="9144000" cy="5715000"/>
          </a:xfrm>
          <a:prstGeom prst="rect">
            <a:avLst/>
          </a:prstGeom>
          <a:gradFill flip="none" rotWithShape="1">
            <a:gsLst>
              <a:gs pos="0">
                <a:srgbClr val="6CC4E8"/>
              </a:gs>
              <a:gs pos="63000">
                <a:srgbClr val="005CB9"/>
              </a:gs>
              <a:gs pos="100000">
                <a:schemeClr val="accent1">
                  <a:lumMod val="75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9" name="Title 1">
            <a:extLst>
              <a:ext uri="{FF2B5EF4-FFF2-40B4-BE49-F238E27FC236}">
                <a16:creationId xmlns:a16="http://schemas.microsoft.com/office/drawing/2014/main" id="{ADF7D034-E19F-AE23-C49D-E94EA0A407F8}"/>
              </a:ext>
            </a:extLst>
          </p:cNvPr>
          <p:cNvSpPr>
            <a:spLocks noGrp="1"/>
          </p:cNvSpPr>
          <p:nvPr>
            <p:ph type="title" hasCustomPrompt="1"/>
          </p:nvPr>
        </p:nvSpPr>
        <p:spPr>
          <a:xfrm>
            <a:off x="844678" y="1674224"/>
            <a:ext cx="7454645" cy="2366553"/>
          </a:xfrm>
        </p:spPr>
        <p:txBody>
          <a:bodyPr anchor="ctr">
            <a:normAutofit/>
          </a:bodyPr>
          <a:lstStyle>
            <a:lvl1pPr indent="-173736" algn="ctr">
              <a:lnSpc>
                <a:spcPct val="110000"/>
              </a:lnSpc>
              <a:spcBef>
                <a:spcPts val="800"/>
              </a:spcBef>
              <a:spcAft>
                <a:spcPts val="800"/>
              </a:spcAft>
              <a:defRPr sz="4800" b="0" i="0" spc="-100" baseline="0">
                <a:solidFill>
                  <a:schemeClr val="bg1"/>
                </a:solidFill>
                <a:latin typeface="Bahnschrift SemiLight" panose="020B0502040204020203" pitchFamily="34" charset="0"/>
              </a:defRPr>
            </a:lvl1pPr>
          </a:lstStyle>
          <a:p>
            <a:r>
              <a:rPr lang="en-US" dirty="0"/>
              <a:t>Click to edit title style</a:t>
            </a:r>
          </a:p>
        </p:txBody>
      </p:sp>
      <p:sp>
        <p:nvSpPr>
          <p:cNvPr id="7" name="Freeform 6">
            <a:extLst>
              <a:ext uri="{FF2B5EF4-FFF2-40B4-BE49-F238E27FC236}">
                <a16:creationId xmlns:a16="http://schemas.microsoft.com/office/drawing/2014/main" id="{17B5E17F-4B18-E8CE-6CB6-F1332E962090}"/>
              </a:ext>
            </a:extLst>
          </p:cNvPr>
          <p:cNvSpPr/>
          <p:nvPr userDrawn="1"/>
        </p:nvSpPr>
        <p:spPr>
          <a:xfrm>
            <a:off x="3794746" y="-5475"/>
            <a:ext cx="1554507" cy="652734"/>
          </a:xfrm>
          <a:custGeom>
            <a:avLst/>
            <a:gdLst>
              <a:gd name="csX0" fmla="*/ 0 w 1554507"/>
              <a:gd name="csY0" fmla="*/ 0 h 652734"/>
              <a:gd name="csX1" fmla="*/ 1554507 w 1554507"/>
              <a:gd name="csY1" fmla="*/ 0 h 652734"/>
              <a:gd name="csX2" fmla="*/ 1554507 w 1554507"/>
              <a:gd name="csY2" fmla="*/ 587643 h 652734"/>
              <a:gd name="csX3" fmla="*/ 1489416 w 1554507"/>
              <a:gd name="csY3" fmla="*/ 652734 h 652734"/>
              <a:gd name="csX4" fmla="*/ 65091 w 1554507"/>
              <a:gd name="csY4" fmla="*/ 652734 h 652734"/>
              <a:gd name="csX5" fmla="*/ 0 w 1554507"/>
              <a:gd name="csY5" fmla="*/ 587643 h 652734"/>
            </a:gdLst>
            <a:ahLst/>
            <a:cxnLst>
              <a:cxn ang="0">
                <a:pos x="csX0" y="csY0"/>
              </a:cxn>
              <a:cxn ang="0">
                <a:pos x="csX1" y="csY1"/>
              </a:cxn>
              <a:cxn ang="0">
                <a:pos x="csX2" y="csY2"/>
              </a:cxn>
              <a:cxn ang="0">
                <a:pos x="csX3" y="csY3"/>
              </a:cxn>
              <a:cxn ang="0">
                <a:pos x="csX4" y="csY4"/>
              </a:cxn>
              <a:cxn ang="0">
                <a:pos x="csX5" y="csY5"/>
              </a:cxn>
            </a:cxnLst>
            <a:rect l="l" t="t" r="r" b="b"/>
            <a:pathLst>
              <a:path w="1554507" h="652734">
                <a:moveTo>
                  <a:pt x="0" y="0"/>
                </a:moveTo>
                <a:lnTo>
                  <a:pt x="1554507" y="0"/>
                </a:lnTo>
                <a:lnTo>
                  <a:pt x="1554507" y="587643"/>
                </a:lnTo>
                <a:cubicBezTo>
                  <a:pt x="1554507" y="623592"/>
                  <a:pt x="1525365" y="652734"/>
                  <a:pt x="1489416" y="652734"/>
                </a:cubicBezTo>
                <a:lnTo>
                  <a:pt x="65091" y="652734"/>
                </a:lnTo>
                <a:cubicBezTo>
                  <a:pt x="29142" y="652734"/>
                  <a:pt x="0" y="623592"/>
                  <a:pt x="0" y="587643"/>
                </a:cubicBezTo>
                <a:close/>
              </a:path>
            </a:pathLst>
          </a:custGeom>
          <a:solidFill>
            <a:srgbClr val="F9F7F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2"/>
              </a:solidFill>
            </a:endParaRPr>
          </a:p>
        </p:txBody>
      </p:sp>
      <p:pic>
        <p:nvPicPr>
          <p:cNvPr id="9" name="Graphic 8">
            <a:extLst>
              <a:ext uri="{FF2B5EF4-FFF2-40B4-BE49-F238E27FC236}">
                <a16:creationId xmlns:a16="http://schemas.microsoft.com/office/drawing/2014/main" id="{4AF46A05-6F42-5BF3-3C0C-9C31746484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182364" y="174355"/>
            <a:ext cx="800100" cy="293073"/>
          </a:xfrm>
          <a:prstGeom prst="rect">
            <a:avLst/>
          </a:prstGeom>
        </p:spPr>
      </p:pic>
    </p:spTree>
    <p:extLst>
      <p:ext uri="{BB962C8B-B14F-4D97-AF65-F5344CB8AC3E}">
        <p14:creationId xmlns:p14="http://schemas.microsoft.com/office/powerpoint/2010/main" val="4221206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073B7C"/>
            </a:gs>
            <a:gs pos="74000">
              <a:srgbClr val="142C48"/>
            </a:gs>
            <a:gs pos="83000">
              <a:srgbClr val="21252E"/>
            </a:gs>
            <a:gs pos="100000">
              <a:srgbClr val="191E1E"/>
            </a:gs>
          </a:gsLst>
          <a:lin ang="78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891A83D7-F21E-449D-BA21-BA7B7150FA52}" type="slidenum">
              <a:rPr lang="en-US" smtClean="0"/>
              <a:t>‹#›</a:t>
            </a:fld>
            <a:endParaRPr lang="en-US"/>
          </a:p>
        </p:txBody>
      </p:sp>
    </p:spTree>
    <p:extLst>
      <p:ext uri="{BB962C8B-B14F-4D97-AF65-F5344CB8AC3E}">
        <p14:creationId xmlns:p14="http://schemas.microsoft.com/office/powerpoint/2010/main" val="4168489189"/>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30" r:id="rId10"/>
    <p:sldLayoutId id="2147483828" r:id="rId11"/>
    <p:sldLayoutId id="2147483829" r:id="rId12"/>
  </p:sldLayoutIdLst>
  <p:hf hdr="0" ftr="0" dt="0"/>
  <p:txStyles>
    <p:titleStyle>
      <a:lvl1pPr algn="l" defTabSz="685800" rtl="0" eaLnBrk="1" latinLnBrk="0" hangingPunct="1">
        <a:lnSpc>
          <a:spcPct val="90000"/>
        </a:lnSpc>
        <a:spcBef>
          <a:spcPct val="0"/>
        </a:spcBef>
        <a:buNone/>
        <a:defRPr sz="3300" b="0" i="0" kern="1200" spc="0" baseline="0">
          <a:solidFill>
            <a:schemeClr val="bg1"/>
          </a:solidFill>
          <a:latin typeface="Bahnschrift SemiLight" panose="020B0502040204020203" pitchFamily="34" charset="0"/>
          <a:ea typeface="+mj-ea"/>
          <a:cs typeface="+mj-cs"/>
        </a:defRPr>
      </a:lvl1pPr>
    </p:titleStyle>
    <p:bodyStyle>
      <a:lvl1pPr marL="171450" indent="-171450" algn="l" defTabSz="685800" rtl="0" eaLnBrk="1" latinLnBrk="0" hangingPunct="1">
        <a:lnSpc>
          <a:spcPct val="110000"/>
        </a:lnSpc>
        <a:spcBef>
          <a:spcPts val="600"/>
        </a:spcBef>
        <a:spcAft>
          <a:spcPts val="600"/>
        </a:spcAft>
        <a:buFont typeface="Arial" panose="020B0604020202020204" pitchFamily="34" charset="0"/>
        <a:buChar char="•"/>
        <a:defRPr sz="2100" b="0" i="0" kern="1200">
          <a:solidFill>
            <a:schemeClr val="bg1"/>
          </a:solidFill>
          <a:latin typeface="Bahnschrift Light" panose="020B0502040204020203" pitchFamily="34" charset="0"/>
          <a:ea typeface="+mn-ea"/>
          <a:cs typeface="+mn-cs"/>
        </a:defRPr>
      </a:lvl1pPr>
      <a:lvl2pPr marL="457200" indent="-174625" algn="l" defTabSz="685800" rtl="0" eaLnBrk="1" latinLnBrk="0" hangingPunct="1">
        <a:lnSpc>
          <a:spcPct val="110000"/>
        </a:lnSpc>
        <a:spcBef>
          <a:spcPts val="600"/>
        </a:spcBef>
        <a:spcAft>
          <a:spcPts val="600"/>
        </a:spcAft>
        <a:buFont typeface="Arial" panose="020B0604020202020204" pitchFamily="34" charset="0"/>
        <a:buChar char="•"/>
        <a:tabLst/>
        <a:defRPr sz="1800" b="0" i="0" kern="1200">
          <a:solidFill>
            <a:schemeClr val="bg1"/>
          </a:solidFill>
          <a:latin typeface="Bahnschrift Light" panose="020B0502040204020203" pitchFamily="34" charset="0"/>
          <a:ea typeface="+mn-ea"/>
          <a:cs typeface="+mn-cs"/>
        </a:defRPr>
      </a:lvl2pPr>
      <a:lvl3pPr marL="746125" indent="-174625" algn="l" defTabSz="685800" rtl="0" eaLnBrk="1" latinLnBrk="0" hangingPunct="1">
        <a:lnSpc>
          <a:spcPct val="110000"/>
        </a:lnSpc>
        <a:spcBef>
          <a:spcPts val="600"/>
        </a:spcBef>
        <a:spcAft>
          <a:spcPts val="600"/>
        </a:spcAft>
        <a:buFont typeface="Arial" panose="020B0604020202020204" pitchFamily="34" charset="0"/>
        <a:buChar char="•"/>
        <a:tabLst/>
        <a:defRPr sz="1500" b="0" i="0" kern="1200">
          <a:solidFill>
            <a:schemeClr val="bg1"/>
          </a:solidFill>
          <a:latin typeface="Bahnschrift Light" panose="020B0502040204020203" pitchFamily="34" charset="0"/>
          <a:ea typeface="+mn-ea"/>
          <a:cs typeface="+mn-cs"/>
        </a:defRPr>
      </a:lvl3pPr>
      <a:lvl4pPr marL="1089025" indent="-174625" algn="l" defTabSz="685800" rtl="0" eaLnBrk="1" latinLnBrk="0" hangingPunct="1">
        <a:lnSpc>
          <a:spcPct val="110000"/>
        </a:lnSpc>
        <a:spcBef>
          <a:spcPts val="600"/>
        </a:spcBef>
        <a:spcAft>
          <a:spcPts val="600"/>
        </a:spcAft>
        <a:buFont typeface="Arial" panose="020B0604020202020204" pitchFamily="34" charset="0"/>
        <a:buChar char="•"/>
        <a:tabLst/>
        <a:defRPr sz="1350" b="0" i="0" kern="1200">
          <a:solidFill>
            <a:schemeClr val="bg1"/>
          </a:solidFill>
          <a:latin typeface="Bahnschrift Light" panose="020B0502040204020203" pitchFamily="34" charset="0"/>
          <a:ea typeface="+mn-ea"/>
          <a:cs typeface="+mn-cs"/>
        </a:defRPr>
      </a:lvl4pPr>
      <a:lvl5pPr marL="1431925" indent="-174625" algn="l" defTabSz="685800" rtl="0" eaLnBrk="1" latinLnBrk="0" hangingPunct="1">
        <a:lnSpc>
          <a:spcPct val="110000"/>
        </a:lnSpc>
        <a:spcBef>
          <a:spcPts val="600"/>
        </a:spcBef>
        <a:spcAft>
          <a:spcPts val="600"/>
        </a:spcAft>
        <a:buFont typeface="Arial" panose="020B0604020202020204" pitchFamily="34" charset="0"/>
        <a:buChar char="•"/>
        <a:tabLst/>
        <a:defRPr sz="1350" b="0" i="0" kern="1200">
          <a:solidFill>
            <a:schemeClr val="bg1"/>
          </a:solidFill>
          <a:latin typeface="Bahnschrift Light" panose="020B0502040204020203"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F9F7F3">
                <a:lumMod val="70000"/>
                <a:lumOff val="30000"/>
              </a:srgbClr>
            </a:gs>
            <a:gs pos="48000">
              <a:srgbClr val="F3F1EC">
                <a:lumMod val="99000"/>
              </a:srgbClr>
            </a:gs>
            <a:gs pos="100000">
              <a:srgbClr val="F9F7F3">
                <a:lumMod val="80000"/>
                <a:lumOff val="20000"/>
              </a:srgbClr>
            </a:gs>
          </a:gsLst>
          <a:lin ang="126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891A83D7-F21E-449D-BA21-BA7B7150FA52}" type="slidenum">
              <a:rPr lang="en-US" smtClean="0"/>
              <a:t>‹#›</a:t>
            </a:fld>
            <a:endParaRPr lang="en-US"/>
          </a:p>
        </p:txBody>
      </p:sp>
    </p:spTree>
    <p:extLst>
      <p:ext uri="{BB962C8B-B14F-4D97-AF65-F5344CB8AC3E}">
        <p14:creationId xmlns:p14="http://schemas.microsoft.com/office/powerpoint/2010/main" val="3459282293"/>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Lst>
  <p:hf hdr="0" ftr="0" dt="0"/>
  <p:txStyles>
    <p:titleStyle>
      <a:lvl1pPr algn="l" defTabSz="685800" rtl="0" eaLnBrk="1" latinLnBrk="0" hangingPunct="1">
        <a:lnSpc>
          <a:spcPct val="90000"/>
        </a:lnSpc>
        <a:spcBef>
          <a:spcPct val="0"/>
        </a:spcBef>
        <a:buNone/>
        <a:defRPr sz="3300" b="0" i="0" kern="1200" spc="0" baseline="0">
          <a:solidFill>
            <a:schemeClr val="tx1"/>
          </a:solidFill>
          <a:latin typeface="Bahnschrift SemiLight" panose="020B0502040204020203" pitchFamily="34" charset="0"/>
          <a:ea typeface="+mj-ea"/>
          <a:cs typeface="+mj-cs"/>
        </a:defRPr>
      </a:lvl1pPr>
    </p:titleStyle>
    <p:bodyStyle>
      <a:lvl1pPr marL="171450" indent="-171450" algn="l" defTabSz="685800" rtl="0" eaLnBrk="1" latinLnBrk="0" hangingPunct="1">
        <a:lnSpc>
          <a:spcPct val="110000"/>
        </a:lnSpc>
        <a:spcBef>
          <a:spcPts val="600"/>
        </a:spcBef>
        <a:spcAft>
          <a:spcPts val="600"/>
        </a:spcAft>
        <a:buFont typeface="Arial" panose="020B0604020202020204" pitchFamily="34" charset="0"/>
        <a:buChar char="•"/>
        <a:defRPr sz="2100" b="0" i="0" kern="1200">
          <a:solidFill>
            <a:schemeClr val="tx1"/>
          </a:solidFill>
          <a:latin typeface="Bahnschrift Light" panose="020B0502040204020203" pitchFamily="34" charset="0"/>
          <a:ea typeface="+mn-ea"/>
          <a:cs typeface="+mn-cs"/>
        </a:defRPr>
      </a:lvl1pPr>
      <a:lvl2pPr marL="457200" indent="-174625" algn="l" defTabSz="685800" rtl="0" eaLnBrk="1" latinLnBrk="0" hangingPunct="1">
        <a:lnSpc>
          <a:spcPct val="110000"/>
        </a:lnSpc>
        <a:spcBef>
          <a:spcPts val="600"/>
        </a:spcBef>
        <a:spcAft>
          <a:spcPts val="600"/>
        </a:spcAft>
        <a:buFont typeface="Arial" panose="020B0604020202020204" pitchFamily="34" charset="0"/>
        <a:buChar char="•"/>
        <a:tabLst/>
        <a:defRPr sz="1800" b="0" i="0" kern="1200">
          <a:solidFill>
            <a:schemeClr val="tx1"/>
          </a:solidFill>
          <a:latin typeface="Bahnschrift Light" panose="020B0502040204020203" pitchFamily="34" charset="0"/>
          <a:ea typeface="+mn-ea"/>
          <a:cs typeface="+mn-cs"/>
        </a:defRPr>
      </a:lvl2pPr>
      <a:lvl3pPr marL="746125" indent="-174625" algn="l" defTabSz="685800" rtl="0" eaLnBrk="1" latinLnBrk="0" hangingPunct="1">
        <a:lnSpc>
          <a:spcPct val="110000"/>
        </a:lnSpc>
        <a:spcBef>
          <a:spcPts val="600"/>
        </a:spcBef>
        <a:spcAft>
          <a:spcPts val="600"/>
        </a:spcAft>
        <a:buFont typeface="Arial" panose="020B0604020202020204" pitchFamily="34" charset="0"/>
        <a:buChar char="•"/>
        <a:tabLst/>
        <a:defRPr sz="1500" b="0" i="0" kern="1200">
          <a:solidFill>
            <a:schemeClr val="tx1"/>
          </a:solidFill>
          <a:latin typeface="Bahnschrift Light" panose="020B0502040204020203" pitchFamily="34" charset="0"/>
          <a:ea typeface="+mn-ea"/>
          <a:cs typeface="+mn-cs"/>
        </a:defRPr>
      </a:lvl3pPr>
      <a:lvl4pPr marL="1089025" indent="-174625" algn="l" defTabSz="685800" rtl="0" eaLnBrk="1" latinLnBrk="0" hangingPunct="1">
        <a:lnSpc>
          <a:spcPct val="110000"/>
        </a:lnSpc>
        <a:spcBef>
          <a:spcPts val="600"/>
        </a:spcBef>
        <a:spcAft>
          <a:spcPts val="600"/>
        </a:spcAft>
        <a:buFont typeface="Arial" panose="020B0604020202020204" pitchFamily="34" charset="0"/>
        <a:buChar char="•"/>
        <a:tabLst/>
        <a:defRPr sz="1350" b="0" i="0" kern="1200">
          <a:solidFill>
            <a:schemeClr val="tx1"/>
          </a:solidFill>
          <a:latin typeface="Bahnschrift Light" panose="020B0502040204020203" pitchFamily="34" charset="0"/>
          <a:ea typeface="+mn-ea"/>
          <a:cs typeface="+mn-cs"/>
        </a:defRPr>
      </a:lvl4pPr>
      <a:lvl5pPr marL="1431925" indent="-174625" algn="l" defTabSz="685800" rtl="0" eaLnBrk="1" latinLnBrk="0" hangingPunct="1">
        <a:lnSpc>
          <a:spcPct val="110000"/>
        </a:lnSpc>
        <a:spcBef>
          <a:spcPts val="600"/>
        </a:spcBef>
        <a:spcAft>
          <a:spcPts val="600"/>
        </a:spcAft>
        <a:buFont typeface="Arial" panose="020B0604020202020204" pitchFamily="34" charset="0"/>
        <a:buChar char="•"/>
        <a:tabLst/>
        <a:defRPr sz="1350" b="0" i="0" kern="1200">
          <a:solidFill>
            <a:schemeClr val="tx1"/>
          </a:solidFill>
          <a:latin typeface="Bahnschrift Light" panose="020B0502040204020203"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49ACC-447F-4399-D151-DE555654E04A}"/>
              </a:ext>
            </a:extLst>
          </p:cNvPr>
          <p:cNvSpPr>
            <a:spLocks noGrp="1"/>
          </p:cNvSpPr>
          <p:nvPr>
            <p:ph type="title"/>
          </p:nvPr>
        </p:nvSpPr>
        <p:spPr/>
        <p:txBody>
          <a:bodyPr>
            <a:normAutofit/>
          </a:bodyPr>
          <a:lstStyle/>
          <a:p>
            <a:r>
              <a:rPr lang="en-US" dirty="0"/>
              <a:t>Sample</a:t>
            </a:r>
            <a:br>
              <a:rPr lang="en-US" dirty="0"/>
            </a:br>
            <a:r>
              <a:rPr lang="en-US" dirty="0"/>
              <a:t>Placeholder Title</a:t>
            </a:r>
          </a:p>
        </p:txBody>
      </p:sp>
      <p:sp>
        <p:nvSpPr>
          <p:cNvPr id="3" name="Text Placeholder 2">
            <a:extLst>
              <a:ext uri="{FF2B5EF4-FFF2-40B4-BE49-F238E27FC236}">
                <a16:creationId xmlns:a16="http://schemas.microsoft.com/office/drawing/2014/main" id="{C6FC88DB-2810-6B83-3565-75D1458C20BE}"/>
              </a:ext>
            </a:extLst>
          </p:cNvPr>
          <p:cNvSpPr>
            <a:spLocks noGrp="1"/>
          </p:cNvSpPr>
          <p:nvPr>
            <p:ph type="body" sz="quarter" idx="13"/>
          </p:nvPr>
        </p:nvSpPr>
        <p:spPr/>
        <p:txBody>
          <a:bodyPr/>
          <a:lstStyle/>
          <a:p>
            <a:r>
              <a:rPr lang="en-US" dirty="0"/>
              <a:t>Employee – Title</a:t>
            </a:r>
          </a:p>
        </p:txBody>
      </p:sp>
    </p:spTree>
    <p:extLst>
      <p:ext uri="{BB962C8B-B14F-4D97-AF65-F5344CB8AC3E}">
        <p14:creationId xmlns:p14="http://schemas.microsoft.com/office/powerpoint/2010/main" val="3863780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3FD30-55C0-D791-8877-885BC6CC1C52}"/>
              </a:ext>
            </a:extLst>
          </p:cNvPr>
          <p:cNvSpPr>
            <a:spLocks noGrp="1"/>
          </p:cNvSpPr>
          <p:nvPr>
            <p:ph sz="quarter" idx="4294967295"/>
          </p:nvPr>
        </p:nvSpPr>
        <p:spPr>
          <a:xfrm>
            <a:off x="505778" y="940804"/>
            <a:ext cx="8141833" cy="4242385"/>
          </a:xfrm>
        </p:spPr>
        <p:txBody>
          <a:bodyPr>
            <a:noAutofit/>
          </a:bodyPr>
          <a:lstStyle/>
          <a:p>
            <a:r>
              <a:rPr lang="en-US" sz="2000" dirty="0"/>
              <a:t>The dynamic load parameters of the subassembly must be validated against the nominal torque coefficients prior to phase alignment. Thermal deviation beyond ±0.02°C can result in transient vibration harmonics during high-cycle operation. To mitigate oscillation drift, ensure all interface couplings are properly balanced using the standard zero-point calibration protocol.</a:t>
            </a:r>
          </a:p>
          <a:p>
            <a:pPr lvl="1"/>
            <a:r>
              <a:rPr lang="en-US" sz="1600" dirty="0"/>
              <a:t>Point 1</a:t>
            </a:r>
          </a:p>
          <a:p>
            <a:pPr lvl="1"/>
            <a:r>
              <a:rPr lang="en-US" sz="1600" dirty="0"/>
              <a:t>Point 2</a:t>
            </a:r>
          </a:p>
          <a:p>
            <a:pPr lvl="2"/>
            <a:r>
              <a:rPr lang="en-US" sz="1400" dirty="0"/>
              <a:t>Sub Point 1</a:t>
            </a:r>
          </a:p>
          <a:p>
            <a:pPr lvl="2"/>
            <a:r>
              <a:rPr lang="en-US" sz="1400" dirty="0"/>
              <a:t>Sub Point 2</a:t>
            </a:r>
          </a:p>
        </p:txBody>
      </p:sp>
      <p:sp>
        <p:nvSpPr>
          <p:cNvPr id="4" name="Title 3">
            <a:extLst>
              <a:ext uri="{FF2B5EF4-FFF2-40B4-BE49-F238E27FC236}">
                <a16:creationId xmlns:a16="http://schemas.microsoft.com/office/drawing/2014/main" id="{91198B0E-F7D5-10B4-4453-2E571C1577D7}"/>
              </a:ext>
            </a:extLst>
          </p:cNvPr>
          <p:cNvSpPr>
            <a:spLocks noGrp="1"/>
          </p:cNvSpPr>
          <p:nvPr>
            <p:ph type="title"/>
          </p:nvPr>
        </p:nvSpPr>
        <p:spPr/>
        <p:txBody>
          <a:bodyPr/>
          <a:lstStyle/>
          <a:p>
            <a:r>
              <a:rPr lang="en-US" dirty="0"/>
              <a:t>Thermal Deviation</a:t>
            </a:r>
          </a:p>
        </p:txBody>
      </p:sp>
    </p:spTree>
    <p:extLst>
      <p:ext uri="{BB962C8B-B14F-4D97-AF65-F5344CB8AC3E}">
        <p14:creationId xmlns:p14="http://schemas.microsoft.com/office/powerpoint/2010/main" val="1725838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DEFAB7F-A91D-1EA0-3B0F-3FE73B36F23F}"/>
              </a:ext>
            </a:extLst>
          </p:cNvPr>
          <p:cNvSpPr>
            <a:spLocks noGrp="1"/>
          </p:cNvSpPr>
          <p:nvPr>
            <p:ph sz="quarter" idx="4294967295"/>
          </p:nvPr>
        </p:nvSpPr>
        <p:spPr>
          <a:xfrm>
            <a:off x="505778" y="940804"/>
            <a:ext cx="3879245" cy="4242385"/>
          </a:xfrm>
        </p:spPr>
        <p:txBody>
          <a:bodyPr>
            <a:noAutofit/>
          </a:bodyPr>
          <a:lstStyle/>
          <a:p>
            <a:r>
              <a:rPr lang="en-US" sz="2000" dirty="0"/>
              <a:t>All modular housings should be cross-referenced with the legacy CAD schema to maintain dimensional continuity throughout the iterative design sequence. The integrated controller’s firmware must be recompiled under the current revision header to ensure compatibility with the adaptive feedback network.</a:t>
            </a:r>
          </a:p>
        </p:txBody>
      </p:sp>
      <p:sp>
        <p:nvSpPr>
          <p:cNvPr id="3" name="Title 2">
            <a:extLst>
              <a:ext uri="{FF2B5EF4-FFF2-40B4-BE49-F238E27FC236}">
                <a16:creationId xmlns:a16="http://schemas.microsoft.com/office/drawing/2014/main" id="{FB264380-5C77-826F-147B-4FE25C5CEDAB}"/>
              </a:ext>
            </a:extLst>
          </p:cNvPr>
          <p:cNvSpPr>
            <a:spLocks noGrp="1"/>
          </p:cNvSpPr>
          <p:nvPr>
            <p:ph type="title"/>
          </p:nvPr>
        </p:nvSpPr>
        <p:spPr/>
        <p:txBody>
          <a:bodyPr/>
          <a:lstStyle/>
          <a:p>
            <a:r>
              <a:rPr lang="en-US" dirty="0"/>
              <a:t>Adaptive Feedback Network</a:t>
            </a:r>
          </a:p>
        </p:txBody>
      </p:sp>
      <p:sp>
        <p:nvSpPr>
          <p:cNvPr id="5" name="Content Placeholder 4">
            <a:extLst>
              <a:ext uri="{FF2B5EF4-FFF2-40B4-BE49-F238E27FC236}">
                <a16:creationId xmlns:a16="http://schemas.microsoft.com/office/drawing/2014/main" id="{B884C0D8-1341-410E-D848-022FDEA21A53}"/>
              </a:ext>
            </a:extLst>
          </p:cNvPr>
          <p:cNvSpPr>
            <a:spLocks noGrp="1"/>
          </p:cNvSpPr>
          <p:nvPr>
            <p:ph sz="quarter" idx="4294967295"/>
          </p:nvPr>
        </p:nvSpPr>
        <p:spPr>
          <a:xfrm>
            <a:off x="4750400" y="940804"/>
            <a:ext cx="3879245" cy="4242385"/>
          </a:xfrm>
        </p:spPr>
        <p:txBody>
          <a:bodyPr>
            <a:noAutofit/>
          </a:bodyPr>
          <a:lstStyle/>
          <a:p>
            <a:r>
              <a:rPr lang="en-US" sz="2000" dirty="0"/>
              <a:t>For optimal system integrity, verify that the core manifold assembly meets ISO 4127 standards for pressure retention and flow uniformity. Any discrepancies in tolerance stacking should be documented via the digital verification log prior to production release.</a:t>
            </a:r>
          </a:p>
        </p:txBody>
      </p:sp>
    </p:spTree>
    <p:extLst>
      <p:ext uri="{BB962C8B-B14F-4D97-AF65-F5344CB8AC3E}">
        <p14:creationId xmlns:p14="http://schemas.microsoft.com/office/powerpoint/2010/main" val="2092948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9C0D14-8A7D-1BFE-407B-8D4D722D9078}"/>
              </a:ext>
            </a:extLst>
          </p:cNvPr>
          <p:cNvSpPr>
            <a:spLocks noGrp="1"/>
          </p:cNvSpPr>
          <p:nvPr>
            <p:ph type="title"/>
          </p:nvPr>
        </p:nvSpPr>
        <p:spPr/>
        <p:txBody>
          <a:bodyPr/>
          <a:lstStyle/>
          <a:p>
            <a:r>
              <a:rPr lang="en-US" dirty="0"/>
              <a:t>General Operations Protocol</a:t>
            </a:r>
          </a:p>
        </p:txBody>
      </p:sp>
      <p:sp>
        <p:nvSpPr>
          <p:cNvPr id="4" name="Content Placeholder 3">
            <a:extLst>
              <a:ext uri="{FF2B5EF4-FFF2-40B4-BE49-F238E27FC236}">
                <a16:creationId xmlns:a16="http://schemas.microsoft.com/office/drawing/2014/main" id="{29A56889-F4FA-7294-ECFE-71312A8FFEE2}"/>
              </a:ext>
            </a:extLst>
          </p:cNvPr>
          <p:cNvSpPr>
            <a:spLocks noGrp="1"/>
          </p:cNvSpPr>
          <p:nvPr>
            <p:ph idx="1"/>
          </p:nvPr>
        </p:nvSpPr>
        <p:spPr/>
        <p:txBody>
          <a:bodyPr/>
          <a:lstStyle/>
          <a:p>
            <a:pPr marL="457200" indent="-457200">
              <a:buFont typeface="+mj-lt"/>
              <a:buAutoNum type="arabicPeriod"/>
            </a:pPr>
            <a:r>
              <a:rPr lang="en-US" dirty="0"/>
              <a:t>Verify system synchronization prior to load initialization.</a:t>
            </a:r>
          </a:p>
          <a:p>
            <a:pPr lvl="1"/>
            <a:r>
              <a:rPr lang="en-US" dirty="0"/>
              <a:t>If synchronization offset &gt; 0.003 seconds, perform full reindexing sequence.</a:t>
            </a:r>
          </a:p>
          <a:p>
            <a:pPr lvl="1"/>
            <a:r>
              <a:rPr lang="en-US" dirty="0"/>
              <a:t>Cross-check digital input arrays for parity consistency.</a:t>
            </a:r>
          </a:p>
          <a:p>
            <a:endParaRPr lang="en-US" dirty="0"/>
          </a:p>
        </p:txBody>
      </p:sp>
      <p:sp>
        <p:nvSpPr>
          <p:cNvPr id="5" name="Content Placeholder 4">
            <a:extLst>
              <a:ext uri="{FF2B5EF4-FFF2-40B4-BE49-F238E27FC236}">
                <a16:creationId xmlns:a16="http://schemas.microsoft.com/office/drawing/2014/main" id="{C0547D7D-A2D7-F387-B4A6-F539221D4312}"/>
              </a:ext>
            </a:extLst>
          </p:cNvPr>
          <p:cNvSpPr>
            <a:spLocks noGrp="1"/>
          </p:cNvSpPr>
          <p:nvPr>
            <p:ph idx="18"/>
          </p:nvPr>
        </p:nvSpPr>
        <p:spPr/>
        <p:txBody>
          <a:bodyPr/>
          <a:lstStyle/>
          <a:p>
            <a:pPr marL="457200" indent="-457200">
              <a:buFont typeface="+mj-lt"/>
              <a:buAutoNum type="arabicPeriod" startAt="2"/>
            </a:pPr>
            <a:r>
              <a:rPr lang="en-US" dirty="0"/>
              <a:t>Confirm actuator calibration using baseline torque metrics.</a:t>
            </a:r>
          </a:p>
          <a:p>
            <a:pPr lvl="1"/>
            <a:r>
              <a:rPr lang="en-US" dirty="0"/>
              <a:t>Recommended reference: Revision 4.7 dynamic alignment chart.</a:t>
            </a:r>
          </a:p>
          <a:p>
            <a:pPr lvl="1"/>
            <a:r>
              <a:rPr lang="en-US" dirty="0"/>
              <a:t>Note: Subsystem lag may occur if PID coefficients are not harmonized.</a:t>
            </a:r>
          </a:p>
          <a:p>
            <a:endParaRPr lang="en-US" dirty="0"/>
          </a:p>
        </p:txBody>
      </p:sp>
    </p:spTree>
    <p:extLst>
      <p:ext uri="{BB962C8B-B14F-4D97-AF65-F5344CB8AC3E}">
        <p14:creationId xmlns:p14="http://schemas.microsoft.com/office/powerpoint/2010/main" val="3707580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FEB980-D7F8-0306-A0C4-A2F00CA4CC23}"/>
              </a:ext>
            </a:extLst>
          </p:cNvPr>
          <p:cNvSpPr>
            <a:spLocks noGrp="1"/>
          </p:cNvSpPr>
          <p:nvPr>
            <p:ph sz="quarter" idx="16"/>
          </p:nvPr>
        </p:nvSpPr>
        <p:spPr/>
        <p:txBody>
          <a:bodyPr/>
          <a:lstStyle/>
          <a:p>
            <a:r>
              <a:rPr lang="en-US" dirty="0"/>
              <a:t>Material Variance</a:t>
            </a:r>
          </a:p>
        </p:txBody>
      </p:sp>
      <p:sp>
        <p:nvSpPr>
          <p:cNvPr id="4" name="Content Placeholder 3">
            <a:extLst>
              <a:ext uri="{FF2B5EF4-FFF2-40B4-BE49-F238E27FC236}">
                <a16:creationId xmlns:a16="http://schemas.microsoft.com/office/drawing/2014/main" id="{8D674663-1C8E-429E-97C5-58C29CD92F2A}"/>
              </a:ext>
            </a:extLst>
          </p:cNvPr>
          <p:cNvSpPr>
            <a:spLocks noGrp="1"/>
          </p:cNvSpPr>
          <p:nvPr>
            <p:ph sz="quarter" idx="17"/>
          </p:nvPr>
        </p:nvSpPr>
        <p:spPr/>
        <p:txBody>
          <a:bodyPr/>
          <a:lstStyle/>
          <a:p>
            <a:r>
              <a:rPr lang="en-US" dirty="0"/>
              <a:t>ASTM F421-12</a:t>
            </a:r>
          </a:p>
        </p:txBody>
      </p:sp>
      <p:sp>
        <p:nvSpPr>
          <p:cNvPr id="5" name="Title 4">
            <a:extLst>
              <a:ext uri="{FF2B5EF4-FFF2-40B4-BE49-F238E27FC236}">
                <a16:creationId xmlns:a16="http://schemas.microsoft.com/office/drawing/2014/main" id="{B69B939A-27C2-6AA0-D18C-871971ADEDCB}"/>
              </a:ext>
            </a:extLst>
          </p:cNvPr>
          <p:cNvSpPr>
            <a:spLocks noGrp="1"/>
          </p:cNvSpPr>
          <p:nvPr>
            <p:ph type="title"/>
          </p:nvPr>
        </p:nvSpPr>
        <p:spPr/>
        <p:txBody>
          <a:bodyPr/>
          <a:lstStyle/>
          <a:p>
            <a:r>
              <a:rPr lang="en-US" dirty="0"/>
              <a:t>Material Compliance Overview</a:t>
            </a:r>
          </a:p>
        </p:txBody>
      </p:sp>
      <p:sp>
        <p:nvSpPr>
          <p:cNvPr id="6" name="Content Placeholder 5">
            <a:extLst>
              <a:ext uri="{FF2B5EF4-FFF2-40B4-BE49-F238E27FC236}">
                <a16:creationId xmlns:a16="http://schemas.microsoft.com/office/drawing/2014/main" id="{DE58E046-A80E-715F-A0F4-CE22C3D3247D}"/>
              </a:ext>
            </a:extLst>
          </p:cNvPr>
          <p:cNvSpPr>
            <a:spLocks noGrp="1"/>
          </p:cNvSpPr>
          <p:nvPr>
            <p:ph sz="quarter" idx="4294967295"/>
          </p:nvPr>
        </p:nvSpPr>
        <p:spPr>
          <a:xfrm>
            <a:off x="505778" y="1436885"/>
            <a:ext cx="3879245" cy="3746304"/>
          </a:xfrm>
        </p:spPr>
        <p:txBody>
          <a:bodyPr>
            <a:noAutofit/>
          </a:bodyPr>
          <a:lstStyle/>
          <a:p>
            <a:pPr marL="0" indent="0">
              <a:buNone/>
            </a:pPr>
            <a:r>
              <a:rPr lang="en-US" sz="2000" dirty="0"/>
              <a:t>The composite panel substrate shall conform to ASTM F421-12 under the following parameters:</a:t>
            </a:r>
          </a:p>
          <a:p>
            <a:pPr lvl="1"/>
            <a:r>
              <a:rPr lang="en-US" sz="1600" dirty="0"/>
              <a:t>Surface uniformity ≤ 0.005 mm RMS</a:t>
            </a:r>
          </a:p>
          <a:p>
            <a:pPr lvl="1"/>
            <a:r>
              <a:rPr lang="en-US" sz="1600" dirty="0"/>
              <a:t>Structural modulus maintained within ±2.5% under cyclic compression</a:t>
            </a:r>
          </a:p>
          <a:p>
            <a:pPr lvl="1"/>
            <a:r>
              <a:rPr lang="en-US" sz="1600" dirty="0"/>
              <a:t>Pre-cure polymerization verified by differential thermal analysis (DTA)</a:t>
            </a:r>
          </a:p>
          <a:p>
            <a:endParaRPr lang="en-US" sz="2000" dirty="0"/>
          </a:p>
        </p:txBody>
      </p:sp>
      <p:sp>
        <p:nvSpPr>
          <p:cNvPr id="7" name="Content Placeholder 6">
            <a:extLst>
              <a:ext uri="{FF2B5EF4-FFF2-40B4-BE49-F238E27FC236}">
                <a16:creationId xmlns:a16="http://schemas.microsoft.com/office/drawing/2014/main" id="{BEF05CCF-238F-181D-8DC9-21571ED10C43}"/>
              </a:ext>
            </a:extLst>
          </p:cNvPr>
          <p:cNvSpPr>
            <a:spLocks noGrp="1"/>
          </p:cNvSpPr>
          <p:nvPr>
            <p:ph sz="quarter" idx="4294967295"/>
          </p:nvPr>
        </p:nvSpPr>
        <p:spPr>
          <a:xfrm>
            <a:off x="4750400" y="1436885"/>
            <a:ext cx="3879245" cy="3746304"/>
          </a:xfrm>
        </p:spPr>
        <p:txBody>
          <a:bodyPr>
            <a:normAutofit/>
          </a:bodyPr>
          <a:lstStyle/>
          <a:p>
            <a:pPr marL="0" indent="0">
              <a:buNone/>
            </a:pPr>
            <a:r>
              <a:rPr lang="en-US" sz="2000" dirty="0"/>
              <a:t>Conduct sequential revalidation using the Tier-2 compliance framework.</a:t>
            </a:r>
          </a:p>
          <a:p>
            <a:pPr lvl="1"/>
            <a:r>
              <a:rPr lang="en-US" sz="1600" dirty="0"/>
              <a:t>Document observed anomalies in the batch trace log.</a:t>
            </a:r>
          </a:p>
          <a:p>
            <a:pPr lvl="1"/>
            <a:r>
              <a:rPr lang="en-US" sz="1600" dirty="0"/>
              <a:t>Initiate thermal conditioning cycle for recalibration.</a:t>
            </a:r>
          </a:p>
          <a:p>
            <a:endParaRPr lang="en-US" sz="2000" dirty="0"/>
          </a:p>
        </p:txBody>
      </p:sp>
    </p:spTree>
    <p:extLst>
      <p:ext uri="{BB962C8B-B14F-4D97-AF65-F5344CB8AC3E}">
        <p14:creationId xmlns:p14="http://schemas.microsoft.com/office/powerpoint/2010/main" val="4038444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6B9AAD-6DEA-60C2-EACC-30E9FFDACF7B}"/>
              </a:ext>
            </a:extLst>
          </p:cNvPr>
          <p:cNvSpPr>
            <a:spLocks noGrp="1"/>
          </p:cNvSpPr>
          <p:nvPr>
            <p:ph sz="quarter" idx="17"/>
          </p:nvPr>
        </p:nvSpPr>
        <p:spPr/>
        <p:txBody>
          <a:bodyPr/>
          <a:lstStyle/>
          <a:p>
            <a:r>
              <a:rPr lang="en-US" dirty="0"/>
              <a:t>Firmware Integration Notes</a:t>
            </a:r>
          </a:p>
        </p:txBody>
      </p:sp>
      <p:sp>
        <p:nvSpPr>
          <p:cNvPr id="4" name="Content Placeholder 3">
            <a:extLst>
              <a:ext uri="{FF2B5EF4-FFF2-40B4-BE49-F238E27FC236}">
                <a16:creationId xmlns:a16="http://schemas.microsoft.com/office/drawing/2014/main" id="{2E9D6F75-F78C-F046-0106-A684BD9C0160}"/>
              </a:ext>
            </a:extLst>
          </p:cNvPr>
          <p:cNvSpPr>
            <a:spLocks noGrp="1"/>
          </p:cNvSpPr>
          <p:nvPr>
            <p:ph sz="quarter" idx="4294967295"/>
          </p:nvPr>
        </p:nvSpPr>
        <p:spPr>
          <a:xfrm>
            <a:off x="505779" y="1436885"/>
            <a:ext cx="3073240" cy="3746304"/>
          </a:xfrm>
        </p:spPr>
        <p:txBody>
          <a:bodyPr>
            <a:noAutofit/>
          </a:bodyPr>
          <a:lstStyle/>
          <a:p>
            <a:pPr marL="0" indent="0">
              <a:buNone/>
            </a:pPr>
            <a:r>
              <a:rPr lang="en-US" sz="2000" dirty="0"/>
              <a:t>Each control node must be flashed with the unified runtime build:</a:t>
            </a:r>
          </a:p>
          <a:p>
            <a:pPr marL="512064" indent="-342900"/>
            <a:r>
              <a:rPr lang="en-US" sz="1400" dirty="0"/>
              <a:t>core.sys.vers.22H1 (for primary loop regulation)</a:t>
            </a:r>
          </a:p>
          <a:p>
            <a:pPr marL="512064" indent="-342900"/>
            <a:r>
              <a:rPr lang="en-US" sz="1400" dirty="0"/>
              <a:t>aux.proto.13.4a (for secondary communications interface)</a:t>
            </a:r>
          </a:p>
          <a:p>
            <a:pPr marL="512064" indent="-342900"/>
            <a:r>
              <a:rPr lang="en-US" sz="1400" dirty="0"/>
              <a:t>Dependent modules require checksum verification prior to deployment.</a:t>
            </a:r>
          </a:p>
          <a:p>
            <a:endParaRPr lang="en-US" sz="2000" dirty="0"/>
          </a:p>
        </p:txBody>
      </p:sp>
      <p:sp>
        <p:nvSpPr>
          <p:cNvPr id="5" name="Content Placeholder 4">
            <a:extLst>
              <a:ext uri="{FF2B5EF4-FFF2-40B4-BE49-F238E27FC236}">
                <a16:creationId xmlns:a16="http://schemas.microsoft.com/office/drawing/2014/main" id="{D03A3281-B69F-39EC-43A3-3B1FB7D8CB2B}"/>
              </a:ext>
            </a:extLst>
          </p:cNvPr>
          <p:cNvSpPr>
            <a:spLocks noGrp="1"/>
          </p:cNvSpPr>
          <p:nvPr>
            <p:ph sz="quarter" idx="4294967295"/>
          </p:nvPr>
        </p:nvSpPr>
        <p:spPr>
          <a:xfrm>
            <a:off x="3872707" y="1436885"/>
            <a:ext cx="4765513" cy="3746304"/>
          </a:xfrm>
        </p:spPr>
        <p:txBody>
          <a:bodyPr>
            <a:normAutofit/>
          </a:bodyPr>
          <a:lstStyle/>
          <a:p>
            <a:pPr marL="0" indent="0">
              <a:buNone/>
            </a:pPr>
            <a:r>
              <a:rPr lang="en-US" sz="2000" dirty="0"/>
              <a:t>Nested dependencies include:</a:t>
            </a:r>
          </a:p>
          <a:p>
            <a:pPr marL="512064" indent="-342900"/>
            <a:r>
              <a:rPr lang="en-US" sz="1400" dirty="0"/>
              <a:t>Real-time diagnostics → Data aggregation → Predictive analytics</a:t>
            </a:r>
          </a:p>
          <a:p>
            <a:pPr marL="512064" indent="-342900"/>
            <a:r>
              <a:rPr lang="en-US" sz="1400" dirty="0"/>
              <a:t>Input normalization → Signal conditioning → Feedback modulation</a:t>
            </a:r>
          </a:p>
          <a:p>
            <a:endParaRPr lang="en-US" sz="2000" dirty="0"/>
          </a:p>
        </p:txBody>
      </p:sp>
    </p:spTree>
    <p:extLst>
      <p:ext uri="{BB962C8B-B14F-4D97-AF65-F5344CB8AC3E}">
        <p14:creationId xmlns:p14="http://schemas.microsoft.com/office/powerpoint/2010/main" val="966704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Blue abstract design with square in middle and lines">
            <a:extLst>
              <a:ext uri="{FF2B5EF4-FFF2-40B4-BE49-F238E27FC236}">
                <a16:creationId xmlns:a16="http://schemas.microsoft.com/office/drawing/2014/main" id="{1B3EEF7A-7DBC-FB83-CBCF-BF716A53774C}"/>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13632" r="13632"/>
          <a:stretch/>
        </p:blipFill>
        <p:spPr/>
      </p:pic>
      <p:sp>
        <p:nvSpPr>
          <p:cNvPr id="3" name="Content Placeholder 2">
            <a:extLst>
              <a:ext uri="{FF2B5EF4-FFF2-40B4-BE49-F238E27FC236}">
                <a16:creationId xmlns:a16="http://schemas.microsoft.com/office/drawing/2014/main" id="{D97613E4-BD04-DCBF-089E-D505FF621798}"/>
              </a:ext>
            </a:extLst>
          </p:cNvPr>
          <p:cNvSpPr>
            <a:spLocks noGrp="1"/>
          </p:cNvSpPr>
          <p:nvPr>
            <p:ph sz="quarter" idx="17"/>
          </p:nvPr>
        </p:nvSpPr>
        <p:spPr/>
        <p:txBody>
          <a:bodyPr/>
          <a:lstStyle/>
          <a:p>
            <a:r>
              <a:rPr lang="en-US" dirty="0"/>
              <a:t>Quality Assurance Summary</a:t>
            </a:r>
          </a:p>
        </p:txBody>
      </p:sp>
      <p:sp>
        <p:nvSpPr>
          <p:cNvPr id="5" name="Content Placeholder 4">
            <a:extLst>
              <a:ext uri="{FF2B5EF4-FFF2-40B4-BE49-F238E27FC236}">
                <a16:creationId xmlns:a16="http://schemas.microsoft.com/office/drawing/2014/main" id="{7CAA534D-B518-98F5-4010-33E82B575F62}"/>
              </a:ext>
            </a:extLst>
          </p:cNvPr>
          <p:cNvSpPr>
            <a:spLocks noGrp="1"/>
          </p:cNvSpPr>
          <p:nvPr>
            <p:ph sz="quarter" idx="4294967295"/>
          </p:nvPr>
        </p:nvSpPr>
        <p:spPr>
          <a:xfrm>
            <a:off x="505779" y="1436885"/>
            <a:ext cx="3073240" cy="3746304"/>
          </a:xfrm>
        </p:spPr>
        <p:txBody>
          <a:bodyPr>
            <a:normAutofit fontScale="85000" lnSpcReduction="10000"/>
          </a:bodyPr>
          <a:lstStyle/>
          <a:p>
            <a:pPr marL="0" indent="0">
              <a:buNone/>
            </a:pPr>
            <a:r>
              <a:rPr lang="en-US" dirty="0"/>
              <a:t>All test data should be logged under the appropriate reference ID.</a:t>
            </a:r>
          </a:p>
          <a:p>
            <a:r>
              <a:rPr lang="en-US" sz="1400" dirty="0"/>
              <a:t>Run automated diagnostic sweeps at both nominal and overload conditions.</a:t>
            </a:r>
          </a:p>
          <a:p>
            <a:r>
              <a:rPr lang="en-US" sz="1400" dirty="0"/>
              <a:t>Validate mechanical fitment through the digital twin environment.</a:t>
            </a:r>
          </a:p>
          <a:p>
            <a:pPr lvl="1"/>
            <a:r>
              <a:rPr lang="en-US" sz="1300" dirty="0"/>
              <a:t>Simulated displacement ≤ 0.0012 m at 100% rated load.</a:t>
            </a:r>
          </a:p>
          <a:p>
            <a:pPr lvl="1"/>
            <a:r>
              <a:rPr lang="en-US" sz="1300" dirty="0"/>
              <a:t>Thermal expansion coefficients should match predicted model outputs.</a:t>
            </a:r>
          </a:p>
          <a:p>
            <a:r>
              <a:rPr lang="en-US" sz="1400" dirty="0"/>
              <a:t>Record cycle fatigue observations in incremental intervals (1,000 / 5,000 / 10,000).</a:t>
            </a:r>
          </a:p>
        </p:txBody>
      </p:sp>
    </p:spTree>
    <p:extLst>
      <p:ext uri="{BB962C8B-B14F-4D97-AF65-F5344CB8AC3E}">
        <p14:creationId xmlns:p14="http://schemas.microsoft.com/office/powerpoint/2010/main" val="1726830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A9BACB-4BC0-929F-BEC1-346FF78DF266}"/>
              </a:ext>
            </a:extLst>
          </p:cNvPr>
          <p:cNvSpPr>
            <a:spLocks noGrp="1"/>
          </p:cNvSpPr>
          <p:nvPr>
            <p:ph sz="quarter" idx="4294967295"/>
          </p:nvPr>
        </p:nvSpPr>
        <p:spPr>
          <a:xfrm>
            <a:off x="505778" y="940804"/>
            <a:ext cx="8141833" cy="4242385"/>
          </a:xfrm>
        </p:spPr>
        <p:txBody>
          <a:bodyPr/>
          <a:lstStyle/>
          <a:p>
            <a:pPr marL="0" indent="0">
              <a:buNone/>
            </a:pPr>
            <a:r>
              <a:rPr lang="en-US" dirty="0"/>
              <a:t>Ensure all hydraulic fittings are torqued per spec sheet HS-91-A.</a:t>
            </a:r>
          </a:p>
          <a:p>
            <a:pPr lvl="1"/>
            <a:r>
              <a:rPr lang="en-US" dirty="0"/>
              <a:t>Use only approved composite lubricants; see Appendix G for compatible compounds.</a:t>
            </a:r>
          </a:p>
          <a:p>
            <a:pPr lvl="1"/>
            <a:r>
              <a:rPr lang="en-US" dirty="0"/>
              <a:t>If system instability persists, initiate Phase B fault isolation protocol.</a:t>
            </a:r>
          </a:p>
          <a:p>
            <a:pPr lvl="2"/>
            <a:r>
              <a:rPr lang="en-US" dirty="0"/>
              <a:t>Subsection 4.3.2 outlines response parameters for non-critical deviations.</a:t>
            </a:r>
          </a:p>
          <a:p>
            <a:pPr lvl="1"/>
            <a:endParaRPr lang="en-US" dirty="0"/>
          </a:p>
        </p:txBody>
      </p:sp>
      <p:sp>
        <p:nvSpPr>
          <p:cNvPr id="4" name="Title 3">
            <a:extLst>
              <a:ext uri="{FF2B5EF4-FFF2-40B4-BE49-F238E27FC236}">
                <a16:creationId xmlns:a16="http://schemas.microsoft.com/office/drawing/2014/main" id="{31479906-49BC-2CC5-A1A3-2B54B5DC2BBF}"/>
              </a:ext>
            </a:extLst>
          </p:cNvPr>
          <p:cNvSpPr>
            <a:spLocks noGrp="1"/>
          </p:cNvSpPr>
          <p:nvPr>
            <p:ph type="title"/>
          </p:nvPr>
        </p:nvSpPr>
        <p:spPr/>
        <p:txBody>
          <a:bodyPr/>
          <a:lstStyle/>
          <a:p>
            <a:r>
              <a:rPr lang="en-US" dirty="0"/>
              <a:t>Additional Notes</a:t>
            </a:r>
          </a:p>
        </p:txBody>
      </p:sp>
    </p:spTree>
    <p:extLst>
      <p:ext uri="{BB962C8B-B14F-4D97-AF65-F5344CB8AC3E}">
        <p14:creationId xmlns:p14="http://schemas.microsoft.com/office/powerpoint/2010/main" val="1267915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5D1C5-1DD2-3D8C-31AF-D0AB854DDA72}"/>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756887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9D004-94F6-BF78-C9F7-4382A4084F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D613FB-97A2-15A0-4E1A-9F26270847BF}"/>
              </a:ext>
            </a:extLst>
          </p:cNvPr>
          <p:cNvSpPr>
            <a:spLocks noGrp="1"/>
          </p:cNvSpPr>
          <p:nvPr>
            <p:ph type="title"/>
          </p:nvPr>
        </p:nvSpPr>
        <p:spPr/>
        <p:txBody>
          <a:bodyPr>
            <a:normAutofit/>
          </a:bodyPr>
          <a:lstStyle/>
          <a:p>
            <a:r>
              <a:rPr lang="en-US" dirty="0"/>
              <a:t>Sample</a:t>
            </a:r>
            <a:br>
              <a:rPr lang="en-US" dirty="0"/>
            </a:br>
            <a:r>
              <a:rPr lang="en-US" dirty="0"/>
              <a:t>Placeholder Title</a:t>
            </a:r>
          </a:p>
        </p:txBody>
      </p:sp>
      <p:sp>
        <p:nvSpPr>
          <p:cNvPr id="3" name="Text Placeholder 2">
            <a:extLst>
              <a:ext uri="{FF2B5EF4-FFF2-40B4-BE49-F238E27FC236}">
                <a16:creationId xmlns:a16="http://schemas.microsoft.com/office/drawing/2014/main" id="{4B9B78BB-6D02-D8FE-AA3D-CB0D8A30CDD0}"/>
              </a:ext>
            </a:extLst>
          </p:cNvPr>
          <p:cNvSpPr>
            <a:spLocks noGrp="1"/>
          </p:cNvSpPr>
          <p:nvPr>
            <p:ph type="body" sz="quarter" idx="13"/>
          </p:nvPr>
        </p:nvSpPr>
        <p:spPr/>
        <p:txBody>
          <a:bodyPr/>
          <a:lstStyle/>
          <a:p>
            <a:r>
              <a:rPr lang="en-US" dirty="0"/>
              <a:t>Employee – Title</a:t>
            </a:r>
          </a:p>
        </p:txBody>
      </p:sp>
    </p:spTree>
    <p:extLst>
      <p:ext uri="{BB962C8B-B14F-4D97-AF65-F5344CB8AC3E}">
        <p14:creationId xmlns:p14="http://schemas.microsoft.com/office/powerpoint/2010/main" val="290883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35FAC-9BA0-87E4-DE09-B326783F1D2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E3A6410-F114-957A-C744-6EA9A177CEA0}"/>
              </a:ext>
            </a:extLst>
          </p:cNvPr>
          <p:cNvSpPr>
            <a:spLocks noGrp="1"/>
          </p:cNvSpPr>
          <p:nvPr>
            <p:ph type="title"/>
          </p:nvPr>
        </p:nvSpPr>
        <p:spPr/>
        <p:txBody>
          <a:bodyPr/>
          <a:lstStyle/>
          <a:p>
            <a:r>
              <a:rPr lang="en-US" dirty="0"/>
              <a:t>Thermal Deviation</a:t>
            </a:r>
          </a:p>
        </p:txBody>
      </p:sp>
      <p:sp>
        <p:nvSpPr>
          <p:cNvPr id="3" name="Content Placeholder 2">
            <a:extLst>
              <a:ext uri="{FF2B5EF4-FFF2-40B4-BE49-F238E27FC236}">
                <a16:creationId xmlns:a16="http://schemas.microsoft.com/office/drawing/2014/main" id="{985ECAF7-0C3C-5BF6-3EB7-C9503CAD3514}"/>
              </a:ext>
            </a:extLst>
          </p:cNvPr>
          <p:cNvSpPr>
            <a:spLocks noGrp="1"/>
          </p:cNvSpPr>
          <p:nvPr>
            <p:ph idx="1"/>
          </p:nvPr>
        </p:nvSpPr>
        <p:spPr/>
        <p:txBody>
          <a:bodyPr>
            <a:noAutofit/>
          </a:bodyPr>
          <a:lstStyle/>
          <a:p>
            <a:r>
              <a:rPr lang="en-US" sz="2000" dirty="0"/>
              <a:t>The dynamic load parameters of the subassembly must be validated against the nominal torque coefficients prior to phase alignment. Thermal deviation beyond ±0.02°C can result in transient vibration harmonics during high-cycle operation. To mitigate oscillation drift, ensure all interface couplings are properly balanced using the standard zero-point calibration protocol.</a:t>
            </a:r>
          </a:p>
          <a:p>
            <a:pPr lvl="1"/>
            <a:r>
              <a:rPr lang="en-US" sz="1600" dirty="0"/>
              <a:t>Point 1</a:t>
            </a:r>
          </a:p>
          <a:p>
            <a:pPr lvl="1"/>
            <a:r>
              <a:rPr lang="en-US" sz="1600" dirty="0"/>
              <a:t>Point 2</a:t>
            </a:r>
          </a:p>
          <a:p>
            <a:pPr lvl="2"/>
            <a:r>
              <a:rPr lang="en-US" sz="1400" dirty="0"/>
              <a:t>Sub Point 1</a:t>
            </a:r>
          </a:p>
          <a:p>
            <a:pPr lvl="2"/>
            <a:r>
              <a:rPr lang="en-US" sz="1400" dirty="0"/>
              <a:t>Sub Point 2</a:t>
            </a:r>
          </a:p>
        </p:txBody>
      </p:sp>
    </p:spTree>
    <p:extLst>
      <p:ext uri="{BB962C8B-B14F-4D97-AF65-F5344CB8AC3E}">
        <p14:creationId xmlns:p14="http://schemas.microsoft.com/office/powerpoint/2010/main" val="2477623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E2DF-20B2-5A08-68CE-E254A0DC1B8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C5E1939-0C32-FDC0-2757-A9EC4EDC30AB}"/>
              </a:ext>
            </a:extLst>
          </p:cNvPr>
          <p:cNvSpPr>
            <a:spLocks noGrp="1"/>
          </p:cNvSpPr>
          <p:nvPr>
            <p:ph type="title"/>
          </p:nvPr>
        </p:nvSpPr>
        <p:spPr/>
        <p:txBody>
          <a:bodyPr/>
          <a:lstStyle/>
          <a:p>
            <a:r>
              <a:rPr lang="en-US" dirty="0"/>
              <a:t>Adaptive Feedback Network</a:t>
            </a:r>
          </a:p>
        </p:txBody>
      </p:sp>
      <p:sp>
        <p:nvSpPr>
          <p:cNvPr id="4" name="Content Placeholder 3">
            <a:extLst>
              <a:ext uri="{FF2B5EF4-FFF2-40B4-BE49-F238E27FC236}">
                <a16:creationId xmlns:a16="http://schemas.microsoft.com/office/drawing/2014/main" id="{C9D82F9E-FD8E-BDC7-F097-34D0C2130A84}"/>
              </a:ext>
            </a:extLst>
          </p:cNvPr>
          <p:cNvSpPr>
            <a:spLocks noGrp="1"/>
          </p:cNvSpPr>
          <p:nvPr>
            <p:ph idx="1"/>
          </p:nvPr>
        </p:nvSpPr>
        <p:spPr/>
        <p:txBody>
          <a:bodyPr>
            <a:noAutofit/>
          </a:bodyPr>
          <a:lstStyle/>
          <a:p>
            <a:r>
              <a:rPr lang="en-US" sz="2000" dirty="0"/>
              <a:t>All modular housings should be cross-referenced with the legacy CAD schema to maintain dimensional continuity throughout the iterative design sequence. The integrated controller’s firmware must be recompiled under the current revision header to ensure compatibility with the adaptive feedback network.</a:t>
            </a:r>
          </a:p>
        </p:txBody>
      </p:sp>
      <p:sp>
        <p:nvSpPr>
          <p:cNvPr id="5" name="Content Placeholder 4">
            <a:extLst>
              <a:ext uri="{FF2B5EF4-FFF2-40B4-BE49-F238E27FC236}">
                <a16:creationId xmlns:a16="http://schemas.microsoft.com/office/drawing/2014/main" id="{8DBFF086-AE95-E01B-7D4E-52B6B3451C21}"/>
              </a:ext>
            </a:extLst>
          </p:cNvPr>
          <p:cNvSpPr>
            <a:spLocks noGrp="1"/>
          </p:cNvSpPr>
          <p:nvPr>
            <p:ph idx="18"/>
          </p:nvPr>
        </p:nvSpPr>
        <p:spPr/>
        <p:txBody>
          <a:bodyPr>
            <a:noAutofit/>
          </a:bodyPr>
          <a:lstStyle/>
          <a:p>
            <a:r>
              <a:rPr lang="en-US" sz="2000" dirty="0"/>
              <a:t>For optimal system integrity, verify that the core manifold assembly meets ISO 4127 standards for pressure retention and flow uniformity. Any discrepancies in tolerance stacking should be documented via the digital verification log prior to production release.</a:t>
            </a:r>
          </a:p>
        </p:txBody>
      </p:sp>
    </p:spTree>
    <p:extLst>
      <p:ext uri="{BB962C8B-B14F-4D97-AF65-F5344CB8AC3E}">
        <p14:creationId xmlns:p14="http://schemas.microsoft.com/office/powerpoint/2010/main" val="1083935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D5B67-6D4A-5C63-166F-8AE029925D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A2AE48-661F-5FDA-D40A-4F5E3962EEAD}"/>
              </a:ext>
            </a:extLst>
          </p:cNvPr>
          <p:cNvSpPr>
            <a:spLocks noGrp="1"/>
          </p:cNvSpPr>
          <p:nvPr>
            <p:ph type="title"/>
          </p:nvPr>
        </p:nvSpPr>
        <p:spPr/>
        <p:txBody>
          <a:bodyPr/>
          <a:lstStyle/>
          <a:p>
            <a:r>
              <a:rPr lang="en-US" dirty="0"/>
              <a:t>General Operations Protocol</a:t>
            </a:r>
          </a:p>
        </p:txBody>
      </p:sp>
      <p:sp>
        <p:nvSpPr>
          <p:cNvPr id="4" name="Content Placeholder 3">
            <a:extLst>
              <a:ext uri="{FF2B5EF4-FFF2-40B4-BE49-F238E27FC236}">
                <a16:creationId xmlns:a16="http://schemas.microsoft.com/office/drawing/2014/main" id="{61BA631F-D50E-5211-8A0A-02AD2B548692}"/>
              </a:ext>
            </a:extLst>
          </p:cNvPr>
          <p:cNvSpPr>
            <a:spLocks noGrp="1"/>
          </p:cNvSpPr>
          <p:nvPr>
            <p:ph idx="1"/>
          </p:nvPr>
        </p:nvSpPr>
        <p:spPr/>
        <p:txBody>
          <a:bodyPr/>
          <a:lstStyle/>
          <a:p>
            <a:pPr marL="457200" indent="-457200">
              <a:buFont typeface="+mj-lt"/>
              <a:buAutoNum type="arabicPeriod"/>
            </a:pPr>
            <a:r>
              <a:rPr lang="en-US" dirty="0"/>
              <a:t>Verify system synchronization prior to load initialization.</a:t>
            </a:r>
          </a:p>
          <a:p>
            <a:pPr lvl="1"/>
            <a:r>
              <a:rPr lang="en-US" dirty="0"/>
              <a:t>If synchronization offset &gt; 0.003 seconds, perform full reindexing sequence.</a:t>
            </a:r>
          </a:p>
          <a:p>
            <a:pPr lvl="1"/>
            <a:r>
              <a:rPr lang="en-US" dirty="0"/>
              <a:t>Cross-check digital input arrays for parity consistency.</a:t>
            </a:r>
          </a:p>
          <a:p>
            <a:endParaRPr lang="en-US" dirty="0"/>
          </a:p>
        </p:txBody>
      </p:sp>
      <p:sp>
        <p:nvSpPr>
          <p:cNvPr id="5" name="Content Placeholder 4">
            <a:extLst>
              <a:ext uri="{FF2B5EF4-FFF2-40B4-BE49-F238E27FC236}">
                <a16:creationId xmlns:a16="http://schemas.microsoft.com/office/drawing/2014/main" id="{ACCE24F9-925A-99AE-C2B4-94EC7E3F176A}"/>
              </a:ext>
            </a:extLst>
          </p:cNvPr>
          <p:cNvSpPr>
            <a:spLocks noGrp="1"/>
          </p:cNvSpPr>
          <p:nvPr>
            <p:ph idx="18"/>
          </p:nvPr>
        </p:nvSpPr>
        <p:spPr/>
        <p:txBody>
          <a:bodyPr/>
          <a:lstStyle/>
          <a:p>
            <a:pPr marL="457200" indent="-457200">
              <a:buFont typeface="+mj-lt"/>
              <a:buAutoNum type="arabicPeriod" startAt="2"/>
            </a:pPr>
            <a:r>
              <a:rPr lang="en-US" dirty="0"/>
              <a:t>Confirm actuator calibration using baseline torque metrics.</a:t>
            </a:r>
          </a:p>
          <a:p>
            <a:pPr lvl="1"/>
            <a:r>
              <a:rPr lang="en-US" dirty="0"/>
              <a:t>Recommended reference: Revision 4.7 dynamic alignment chart.</a:t>
            </a:r>
          </a:p>
          <a:p>
            <a:pPr lvl="1"/>
            <a:r>
              <a:rPr lang="en-US" dirty="0"/>
              <a:t>Note: Subsystem lag may occur if PID coefficients are not harmonized.</a:t>
            </a:r>
          </a:p>
          <a:p>
            <a:endParaRPr lang="en-US" dirty="0"/>
          </a:p>
        </p:txBody>
      </p:sp>
    </p:spTree>
    <p:extLst>
      <p:ext uri="{BB962C8B-B14F-4D97-AF65-F5344CB8AC3E}">
        <p14:creationId xmlns:p14="http://schemas.microsoft.com/office/powerpoint/2010/main" val="1801096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AFDBC-8EFE-42CA-C15E-F7B7A70BA00C}"/>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F44042D-F662-8067-DD89-E3220EABE654}"/>
              </a:ext>
            </a:extLst>
          </p:cNvPr>
          <p:cNvSpPr>
            <a:spLocks noGrp="1"/>
          </p:cNvSpPr>
          <p:nvPr>
            <p:ph sz="quarter" idx="16"/>
          </p:nvPr>
        </p:nvSpPr>
        <p:spPr/>
        <p:txBody>
          <a:bodyPr/>
          <a:lstStyle/>
          <a:p>
            <a:r>
              <a:rPr lang="en-US" dirty="0"/>
              <a:t>ASTM F421-12</a:t>
            </a:r>
          </a:p>
        </p:txBody>
      </p:sp>
      <p:sp>
        <p:nvSpPr>
          <p:cNvPr id="6" name="Content Placeholder 5">
            <a:extLst>
              <a:ext uri="{FF2B5EF4-FFF2-40B4-BE49-F238E27FC236}">
                <a16:creationId xmlns:a16="http://schemas.microsoft.com/office/drawing/2014/main" id="{4643BBC1-D74B-7A94-4296-4C1DB2C74E06}"/>
              </a:ext>
            </a:extLst>
          </p:cNvPr>
          <p:cNvSpPr>
            <a:spLocks noGrp="1"/>
          </p:cNvSpPr>
          <p:nvPr>
            <p:ph sz="quarter" idx="17"/>
          </p:nvPr>
        </p:nvSpPr>
        <p:spPr/>
        <p:txBody>
          <a:bodyPr>
            <a:noAutofit/>
          </a:bodyPr>
          <a:lstStyle/>
          <a:p>
            <a:pPr marL="0" indent="0">
              <a:buNone/>
            </a:pPr>
            <a:r>
              <a:rPr lang="en-US" sz="2000" dirty="0"/>
              <a:t>The composite panel substrate shall conform to ASTM F421-12 under the following parameters:</a:t>
            </a:r>
          </a:p>
          <a:p>
            <a:pPr lvl="1"/>
            <a:r>
              <a:rPr lang="en-US" sz="1600" dirty="0"/>
              <a:t>Surface uniformity ≤ 0.005 mm RMS</a:t>
            </a:r>
          </a:p>
          <a:p>
            <a:pPr lvl="1"/>
            <a:r>
              <a:rPr lang="en-US" sz="1600" dirty="0"/>
              <a:t>Structural modulus maintained within ±2.5% under cyclic compression</a:t>
            </a:r>
          </a:p>
          <a:p>
            <a:pPr lvl="1"/>
            <a:r>
              <a:rPr lang="en-US" sz="1600" dirty="0"/>
              <a:t>Pre-cure polymerization verified by differential thermal analysis (DTA)</a:t>
            </a:r>
          </a:p>
          <a:p>
            <a:endParaRPr lang="en-US" sz="2000" dirty="0"/>
          </a:p>
        </p:txBody>
      </p:sp>
      <p:sp>
        <p:nvSpPr>
          <p:cNvPr id="5" name="Title 4">
            <a:extLst>
              <a:ext uri="{FF2B5EF4-FFF2-40B4-BE49-F238E27FC236}">
                <a16:creationId xmlns:a16="http://schemas.microsoft.com/office/drawing/2014/main" id="{54E4200E-5E71-FF35-3414-877E7A091F85}"/>
              </a:ext>
            </a:extLst>
          </p:cNvPr>
          <p:cNvSpPr>
            <a:spLocks noGrp="1"/>
          </p:cNvSpPr>
          <p:nvPr>
            <p:ph type="title"/>
          </p:nvPr>
        </p:nvSpPr>
        <p:spPr/>
        <p:txBody>
          <a:bodyPr/>
          <a:lstStyle/>
          <a:p>
            <a:r>
              <a:rPr lang="en-US" dirty="0"/>
              <a:t>Material Compliance Overview</a:t>
            </a:r>
          </a:p>
        </p:txBody>
      </p:sp>
      <p:sp>
        <p:nvSpPr>
          <p:cNvPr id="3" name="Content Placeholder 2">
            <a:extLst>
              <a:ext uri="{FF2B5EF4-FFF2-40B4-BE49-F238E27FC236}">
                <a16:creationId xmlns:a16="http://schemas.microsoft.com/office/drawing/2014/main" id="{4714A579-DB1A-E777-FEC5-AB4142F21B62}"/>
              </a:ext>
            </a:extLst>
          </p:cNvPr>
          <p:cNvSpPr>
            <a:spLocks noGrp="1"/>
          </p:cNvSpPr>
          <p:nvPr>
            <p:ph idx="1"/>
          </p:nvPr>
        </p:nvSpPr>
        <p:spPr/>
        <p:txBody>
          <a:bodyPr/>
          <a:lstStyle/>
          <a:p>
            <a:r>
              <a:rPr lang="en-US" dirty="0"/>
              <a:t>Material Variance</a:t>
            </a:r>
          </a:p>
        </p:txBody>
      </p:sp>
      <p:sp>
        <p:nvSpPr>
          <p:cNvPr id="7" name="Content Placeholder 6">
            <a:extLst>
              <a:ext uri="{FF2B5EF4-FFF2-40B4-BE49-F238E27FC236}">
                <a16:creationId xmlns:a16="http://schemas.microsoft.com/office/drawing/2014/main" id="{82CCF094-7BB5-E770-7E1C-DA7218AD0909}"/>
              </a:ext>
            </a:extLst>
          </p:cNvPr>
          <p:cNvSpPr>
            <a:spLocks noGrp="1"/>
          </p:cNvSpPr>
          <p:nvPr>
            <p:ph idx="20"/>
          </p:nvPr>
        </p:nvSpPr>
        <p:spPr/>
        <p:txBody>
          <a:bodyPr>
            <a:normAutofit/>
          </a:bodyPr>
          <a:lstStyle/>
          <a:p>
            <a:pPr marL="0" indent="0">
              <a:buNone/>
            </a:pPr>
            <a:r>
              <a:rPr lang="en-US" sz="2000" dirty="0"/>
              <a:t>Conduct sequential revalidation using the Tier-2 compliance framework.</a:t>
            </a:r>
          </a:p>
          <a:p>
            <a:pPr lvl="1"/>
            <a:r>
              <a:rPr lang="en-US" sz="1600" dirty="0"/>
              <a:t>Document observed anomalies in the batch trace log.</a:t>
            </a:r>
          </a:p>
          <a:p>
            <a:pPr lvl="1"/>
            <a:r>
              <a:rPr lang="en-US" sz="1600" dirty="0"/>
              <a:t>Initiate thermal conditioning cycle for recalibration.</a:t>
            </a:r>
          </a:p>
          <a:p>
            <a:endParaRPr lang="en-US" sz="2000" dirty="0"/>
          </a:p>
        </p:txBody>
      </p:sp>
    </p:spTree>
    <p:extLst>
      <p:ext uri="{BB962C8B-B14F-4D97-AF65-F5344CB8AC3E}">
        <p14:creationId xmlns:p14="http://schemas.microsoft.com/office/powerpoint/2010/main" val="2916011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DB20-560F-ADEA-51DB-24C57E4A280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3DBC905-F6B7-4EFD-3B4B-0F24419EBC3D}"/>
              </a:ext>
            </a:extLst>
          </p:cNvPr>
          <p:cNvSpPr>
            <a:spLocks noGrp="1"/>
          </p:cNvSpPr>
          <p:nvPr>
            <p:ph sz="quarter" idx="17"/>
          </p:nvPr>
        </p:nvSpPr>
        <p:spPr/>
        <p:txBody>
          <a:bodyPr>
            <a:noAutofit/>
          </a:bodyPr>
          <a:lstStyle/>
          <a:p>
            <a:pPr marL="0" indent="0">
              <a:buNone/>
            </a:pPr>
            <a:r>
              <a:rPr lang="en-US" sz="2000" dirty="0"/>
              <a:t>Each control node must be flashed with the unified runtime build:</a:t>
            </a:r>
          </a:p>
          <a:p>
            <a:pPr marL="512064" indent="-342900"/>
            <a:r>
              <a:rPr lang="en-US" sz="1400" dirty="0"/>
              <a:t>core.sys.vers.22H1 (for primary loop regulation)</a:t>
            </a:r>
          </a:p>
          <a:p>
            <a:pPr marL="512064" indent="-342900"/>
            <a:r>
              <a:rPr lang="en-US" sz="1400" dirty="0"/>
              <a:t>aux.proto.13.4a (for secondary communications interface)</a:t>
            </a:r>
          </a:p>
          <a:p>
            <a:pPr marL="512064" indent="-342900"/>
            <a:r>
              <a:rPr lang="en-US" sz="1400" dirty="0"/>
              <a:t>Dependent modules require checksum verification prior to deployment.</a:t>
            </a:r>
          </a:p>
          <a:p>
            <a:endParaRPr lang="en-US" sz="2000" dirty="0"/>
          </a:p>
        </p:txBody>
      </p:sp>
      <p:sp>
        <p:nvSpPr>
          <p:cNvPr id="3" name="Content Placeholder 2">
            <a:extLst>
              <a:ext uri="{FF2B5EF4-FFF2-40B4-BE49-F238E27FC236}">
                <a16:creationId xmlns:a16="http://schemas.microsoft.com/office/drawing/2014/main" id="{393AE8E4-2782-3BCA-DC59-699A939C7542}"/>
              </a:ext>
            </a:extLst>
          </p:cNvPr>
          <p:cNvSpPr>
            <a:spLocks noGrp="1"/>
          </p:cNvSpPr>
          <p:nvPr>
            <p:ph idx="1"/>
          </p:nvPr>
        </p:nvSpPr>
        <p:spPr/>
        <p:txBody>
          <a:bodyPr/>
          <a:lstStyle/>
          <a:p>
            <a:r>
              <a:rPr lang="en-US" dirty="0"/>
              <a:t>Firmware Integration Notes</a:t>
            </a:r>
          </a:p>
        </p:txBody>
      </p:sp>
      <p:sp>
        <p:nvSpPr>
          <p:cNvPr id="5" name="Content Placeholder 4">
            <a:extLst>
              <a:ext uri="{FF2B5EF4-FFF2-40B4-BE49-F238E27FC236}">
                <a16:creationId xmlns:a16="http://schemas.microsoft.com/office/drawing/2014/main" id="{BA3B7FAA-AFD2-6083-2BDD-687735E9F789}"/>
              </a:ext>
            </a:extLst>
          </p:cNvPr>
          <p:cNvSpPr>
            <a:spLocks noGrp="1"/>
          </p:cNvSpPr>
          <p:nvPr>
            <p:ph idx="21"/>
          </p:nvPr>
        </p:nvSpPr>
        <p:spPr/>
        <p:txBody>
          <a:bodyPr>
            <a:normAutofit/>
          </a:bodyPr>
          <a:lstStyle/>
          <a:p>
            <a:pPr marL="0" indent="0">
              <a:buNone/>
            </a:pPr>
            <a:r>
              <a:rPr lang="en-US" sz="2000" dirty="0"/>
              <a:t>Nested dependencies include:</a:t>
            </a:r>
          </a:p>
          <a:p>
            <a:pPr marL="512064" indent="-342900"/>
            <a:r>
              <a:rPr lang="en-US" sz="1400" dirty="0"/>
              <a:t>Real-time diagnostics → Data aggregation → Predictive analytics</a:t>
            </a:r>
          </a:p>
          <a:p>
            <a:pPr marL="512064" indent="-342900"/>
            <a:r>
              <a:rPr lang="en-US" sz="1400" dirty="0"/>
              <a:t>Input normalization → Signal conditioning → Feedback modulation</a:t>
            </a:r>
          </a:p>
          <a:p>
            <a:endParaRPr lang="en-US" sz="2000" dirty="0"/>
          </a:p>
        </p:txBody>
      </p:sp>
    </p:spTree>
    <p:extLst>
      <p:ext uri="{BB962C8B-B14F-4D97-AF65-F5344CB8AC3E}">
        <p14:creationId xmlns:p14="http://schemas.microsoft.com/office/powerpoint/2010/main" val="1182496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B3AC1-EE76-7DF5-9792-BA0FF72F68BE}"/>
            </a:ext>
          </a:extLst>
        </p:cNvPr>
        <p:cNvGrpSpPr/>
        <p:nvPr/>
      </p:nvGrpSpPr>
      <p:grpSpPr>
        <a:xfrm>
          <a:off x="0" y="0"/>
          <a:ext cx="0" cy="0"/>
          <a:chOff x="0" y="0"/>
          <a:chExt cx="0" cy="0"/>
        </a:xfrm>
      </p:grpSpPr>
      <p:pic>
        <p:nvPicPr>
          <p:cNvPr id="7" name="Picture Placeholder 6" descr="Blue abstract design with square in middle and lines">
            <a:extLst>
              <a:ext uri="{FF2B5EF4-FFF2-40B4-BE49-F238E27FC236}">
                <a16:creationId xmlns:a16="http://schemas.microsoft.com/office/drawing/2014/main" id="{D2C72408-5283-06FF-8940-B6E282072A70}"/>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13632" r="13632"/>
          <a:stretch/>
        </p:blipFill>
        <p:spPr/>
      </p:pic>
      <p:sp>
        <p:nvSpPr>
          <p:cNvPr id="5" name="Content Placeholder 4">
            <a:extLst>
              <a:ext uri="{FF2B5EF4-FFF2-40B4-BE49-F238E27FC236}">
                <a16:creationId xmlns:a16="http://schemas.microsoft.com/office/drawing/2014/main" id="{3512F2AF-9731-FCF0-AD4A-B5767F20E2BA}"/>
              </a:ext>
            </a:extLst>
          </p:cNvPr>
          <p:cNvSpPr>
            <a:spLocks noGrp="1"/>
          </p:cNvSpPr>
          <p:nvPr>
            <p:ph sz="quarter" idx="17"/>
          </p:nvPr>
        </p:nvSpPr>
        <p:spPr/>
        <p:txBody>
          <a:bodyPr>
            <a:normAutofit fontScale="25000" lnSpcReduction="20000"/>
          </a:bodyPr>
          <a:lstStyle/>
          <a:p>
            <a:pPr marL="0" indent="0">
              <a:buNone/>
            </a:pPr>
            <a:r>
              <a:rPr lang="en-US" dirty="0"/>
              <a:t>All test data should be logged under the appropriate reference ID.</a:t>
            </a:r>
          </a:p>
          <a:p>
            <a:r>
              <a:rPr lang="en-US" sz="1400" dirty="0"/>
              <a:t>Run automated diagnostic sweeps at both nominal and overload conditions.</a:t>
            </a:r>
          </a:p>
          <a:p>
            <a:r>
              <a:rPr lang="en-US" sz="1400" dirty="0"/>
              <a:t>Validate mechanical fitment through the digital twin environment.</a:t>
            </a:r>
          </a:p>
          <a:p>
            <a:pPr lvl="1"/>
            <a:r>
              <a:rPr lang="en-US" sz="1300" dirty="0"/>
              <a:t>Simulated displacement ≤ 0.0012 m at 100% rated load.</a:t>
            </a:r>
          </a:p>
          <a:p>
            <a:pPr lvl="1"/>
            <a:r>
              <a:rPr lang="en-US" sz="1300" dirty="0"/>
              <a:t>Thermal expansion coefficients should match predicted model outputs.</a:t>
            </a:r>
          </a:p>
          <a:p>
            <a:r>
              <a:rPr lang="en-US" sz="1400" dirty="0"/>
              <a:t>Record cycle fatigue observations in incremental intervals (1,000 / 5,000 / 10,000).</a:t>
            </a:r>
          </a:p>
        </p:txBody>
      </p:sp>
      <p:sp>
        <p:nvSpPr>
          <p:cNvPr id="3" name="Content Placeholder 2">
            <a:extLst>
              <a:ext uri="{FF2B5EF4-FFF2-40B4-BE49-F238E27FC236}">
                <a16:creationId xmlns:a16="http://schemas.microsoft.com/office/drawing/2014/main" id="{4705B4B1-C451-6F35-8DCD-99C417E62696}"/>
              </a:ext>
            </a:extLst>
          </p:cNvPr>
          <p:cNvSpPr>
            <a:spLocks noGrp="1"/>
          </p:cNvSpPr>
          <p:nvPr>
            <p:ph idx="1"/>
          </p:nvPr>
        </p:nvSpPr>
        <p:spPr/>
        <p:txBody>
          <a:bodyPr/>
          <a:lstStyle/>
          <a:p>
            <a:r>
              <a:rPr lang="en-US" dirty="0"/>
              <a:t>Quality Assurance Summary</a:t>
            </a:r>
          </a:p>
        </p:txBody>
      </p:sp>
    </p:spTree>
    <p:extLst>
      <p:ext uri="{BB962C8B-B14F-4D97-AF65-F5344CB8AC3E}">
        <p14:creationId xmlns:p14="http://schemas.microsoft.com/office/powerpoint/2010/main" val="2069140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8E181-B69C-D65F-7BF3-1712F99E92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6044B9-FBA7-C3B1-CFC6-D1723651806D}"/>
              </a:ext>
            </a:extLst>
          </p:cNvPr>
          <p:cNvSpPr>
            <a:spLocks noGrp="1"/>
          </p:cNvSpPr>
          <p:nvPr>
            <p:ph type="title"/>
          </p:nvPr>
        </p:nvSpPr>
        <p:spPr/>
        <p:txBody>
          <a:bodyPr/>
          <a:lstStyle/>
          <a:p>
            <a:r>
              <a:rPr lang="en-US" dirty="0"/>
              <a:t>Additional Notes</a:t>
            </a:r>
          </a:p>
        </p:txBody>
      </p:sp>
      <p:sp>
        <p:nvSpPr>
          <p:cNvPr id="3" name="Content Placeholder 2">
            <a:extLst>
              <a:ext uri="{FF2B5EF4-FFF2-40B4-BE49-F238E27FC236}">
                <a16:creationId xmlns:a16="http://schemas.microsoft.com/office/drawing/2014/main" id="{7138BB16-F7BC-ADCC-F158-1895F3350829}"/>
              </a:ext>
            </a:extLst>
          </p:cNvPr>
          <p:cNvSpPr>
            <a:spLocks noGrp="1"/>
          </p:cNvSpPr>
          <p:nvPr>
            <p:ph idx="1"/>
          </p:nvPr>
        </p:nvSpPr>
        <p:spPr/>
        <p:txBody>
          <a:bodyPr/>
          <a:lstStyle/>
          <a:p>
            <a:pPr marL="0" indent="0">
              <a:buNone/>
            </a:pPr>
            <a:r>
              <a:rPr lang="en-US" dirty="0"/>
              <a:t>Ensure all hydraulic fittings are torqued per spec sheet HS-91-A.</a:t>
            </a:r>
          </a:p>
          <a:p>
            <a:pPr lvl="1"/>
            <a:r>
              <a:rPr lang="en-US" dirty="0"/>
              <a:t>Use only approved composite lubricants; see Appendix G for compatible compounds.</a:t>
            </a:r>
          </a:p>
          <a:p>
            <a:pPr lvl="1"/>
            <a:r>
              <a:rPr lang="en-US" dirty="0"/>
              <a:t>If system instability persists, initiate Phase B fault isolation protocol.</a:t>
            </a:r>
          </a:p>
          <a:p>
            <a:pPr lvl="2"/>
            <a:r>
              <a:rPr lang="en-US" dirty="0"/>
              <a:t>Subsection 4.3.2 outlines response parameters for non-critical deviations.</a:t>
            </a:r>
          </a:p>
          <a:p>
            <a:pPr lvl="1"/>
            <a:endParaRPr lang="en-US" dirty="0"/>
          </a:p>
        </p:txBody>
      </p:sp>
    </p:spTree>
    <p:extLst>
      <p:ext uri="{BB962C8B-B14F-4D97-AF65-F5344CB8AC3E}">
        <p14:creationId xmlns:p14="http://schemas.microsoft.com/office/powerpoint/2010/main" val="1831205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A798B-BE17-A8DF-7A26-57083E4447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E5EBA4-64D3-8421-2FC9-3A6819DDF799}"/>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897216612"/>
      </p:ext>
    </p:extLst>
  </p:cSld>
  <p:clrMapOvr>
    <a:masterClrMapping/>
  </p:clrMapOvr>
</p:sld>
</file>

<file path=ppt/theme/theme1.xml><?xml version="1.0" encoding="utf-8"?>
<a:theme xmlns:a="http://schemas.openxmlformats.org/drawingml/2006/main" name="AAON Dark 2026">
  <a:themeElements>
    <a:clrScheme name="AAON Boundless">
      <a:dk1>
        <a:srgbClr val="222222"/>
      </a:dk1>
      <a:lt1>
        <a:srgbClr val="FFFFFF"/>
      </a:lt1>
      <a:dk2>
        <a:srgbClr val="222222"/>
      </a:dk2>
      <a:lt2>
        <a:srgbClr val="FFFFFF"/>
      </a:lt2>
      <a:accent1>
        <a:srgbClr val="005CB9"/>
      </a:accent1>
      <a:accent2>
        <a:srgbClr val="6CC3E8"/>
      </a:accent2>
      <a:accent3>
        <a:srgbClr val="FCB524"/>
      </a:accent3>
      <a:accent4>
        <a:srgbClr val="692875"/>
      </a:accent4>
      <a:accent5>
        <a:srgbClr val="00A84F"/>
      </a:accent5>
      <a:accent6>
        <a:srgbClr val="F05523"/>
      </a:accent6>
      <a:hlink>
        <a:srgbClr val="26ABDF"/>
      </a:hlink>
      <a:folHlink>
        <a:srgbClr val="A672B7"/>
      </a:folHlink>
    </a:clrScheme>
    <a:fontScheme name="Bahnschrift2">
      <a:majorFont>
        <a:latin typeface="Bahnschrift SemiBold"/>
        <a:ea typeface=""/>
        <a:cs typeface=""/>
      </a:majorFont>
      <a:minorFont>
        <a:latin typeface="Bahnschrift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AON Main 2026">
  <a:themeElements>
    <a:clrScheme name="AAON Boundless">
      <a:dk1>
        <a:srgbClr val="222222"/>
      </a:dk1>
      <a:lt1>
        <a:srgbClr val="FFFFFF"/>
      </a:lt1>
      <a:dk2>
        <a:srgbClr val="222222"/>
      </a:dk2>
      <a:lt2>
        <a:srgbClr val="FFFFFF"/>
      </a:lt2>
      <a:accent1>
        <a:srgbClr val="005CB9"/>
      </a:accent1>
      <a:accent2>
        <a:srgbClr val="6CC3E8"/>
      </a:accent2>
      <a:accent3>
        <a:srgbClr val="FCB524"/>
      </a:accent3>
      <a:accent4>
        <a:srgbClr val="692875"/>
      </a:accent4>
      <a:accent5>
        <a:srgbClr val="00A84F"/>
      </a:accent5>
      <a:accent6>
        <a:srgbClr val="F05523"/>
      </a:accent6>
      <a:hlink>
        <a:srgbClr val="26ABDF"/>
      </a:hlink>
      <a:folHlink>
        <a:srgbClr val="A672B7"/>
      </a:folHlink>
    </a:clrScheme>
    <a:fontScheme name="Bahnschrift2">
      <a:majorFont>
        <a:latin typeface="Bahnschrift SemiBold"/>
        <a:ea typeface=""/>
        <a:cs typeface=""/>
      </a:majorFont>
      <a:minorFont>
        <a:latin typeface="Bahnschrift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89793EDDD0BAC41B56B318E24F67AE7" ma:contentTypeVersion="29" ma:contentTypeDescription="Create a new document." ma:contentTypeScope="" ma:versionID="c1a6c1868470b0518aca9c8b273add44">
  <xsd:schema xmlns:xsd="http://www.w3.org/2001/XMLSchema" xmlns:xs="http://www.w3.org/2001/XMLSchema" xmlns:p="http://schemas.microsoft.com/office/2006/metadata/properties" xmlns:ns1="http://schemas.microsoft.com/sharepoint/v3" xmlns:ns2="ab875d6f-1515-47d5-9a74-77479d1208c0" xmlns:ns3="dd96775b-be82-4949-9a4d-3a107169e344" targetNamespace="http://schemas.microsoft.com/office/2006/metadata/properties" ma:root="true" ma:fieldsID="a2321a9b4e2c1be438d82ad8d7289aa9" ns1:_="" ns2:_="" ns3:_="">
    <xsd:import namespace="http://schemas.microsoft.com/sharepoint/v3"/>
    <xsd:import namespace="ab875d6f-1515-47d5-9a74-77479d1208c0"/>
    <xsd:import namespace="dd96775b-be82-4949-9a4d-3a107169e344"/>
    <xsd:element name="properties">
      <xsd:complexType>
        <xsd:sequence>
          <xsd:element name="documentManagement">
            <xsd:complexType>
              <xsd:all>
                <xsd:element ref="ns2:MediaServiceMetadata" minOccurs="0"/>
                <xsd:element ref="ns2:MediaServiceFastMetadata" minOccurs="0"/>
                <xsd:element ref="ns2:DateandTim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ProjectName" minOccurs="0"/>
                <xsd:element ref="ns2:DueDate"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element ref="ns2:Complet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875d6f-1515-47d5-9a74-77479d1208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DateandTime" ma:index="10" nillable="true" ma:displayName="Date and Time" ma:format="DateOnly" ma:internalName="DateandTime">
      <xsd:simpleType>
        <xsd:restriction base="dms:DateTim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e15368fe-383f-44dd-bbd1-d1d13b9fbc7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ProjectName" ma:index="22" nillable="true" ma:displayName="Project Name" ma:format="Dropdown" ma:internalName="ProjectName">
      <xsd:simpleType>
        <xsd:restriction base="dms:Text">
          <xsd:maxLength value="255"/>
        </xsd:restriction>
      </xsd:simpleType>
    </xsd:element>
    <xsd:element name="DueDate" ma:index="23" nillable="true" ma:displayName="Due Date" ma:format="DateOnly" ma:internalName="DueDate">
      <xsd:simpleType>
        <xsd:restriction base="dms:DateTim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Completed" ma:index="29" nillable="true" ma:displayName="Completed" ma:default="1" ma:format="Dropdown" ma:internalName="Complet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d96775b-be82-4949-9a4d-3a107169e34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3385dced-6874-4d6a-9c2d-af4ff491780a}" ma:internalName="TaxCatchAll" ma:showField="CatchAllData" ma:web="dd96775b-be82-4949-9a4d-3a107169e3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andTime xmlns="ab875d6f-1515-47d5-9a74-77479d1208c0" xsi:nil="true"/>
    <_ip_UnifiedCompliancePolicyUIAction xmlns="http://schemas.microsoft.com/sharepoint/v3" xsi:nil="true"/>
    <ProjectName xmlns="ab875d6f-1515-47d5-9a74-77479d1208c0" xsi:nil="true"/>
    <_ip_UnifiedCompliancePolicyProperties xmlns="http://schemas.microsoft.com/sharepoint/v3" xsi:nil="true"/>
    <DueDate xmlns="ab875d6f-1515-47d5-9a74-77479d1208c0" xsi:nil="true"/>
    <TaxCatchAll xmlns="dd96775b-be82-4949-9a4d-3a107169e344" xsi:nil="true"/>
    <lcf76f155ced4ddcb4097134ff3c332f xmlns="ab875d6f-1515-47d5-9a74-77479d1208c0">
      <Terms xmlns="http://schemas.microsoft.com/office/infopath/2007/PartnerControls"/>
    </lcf76f155ced4ddcb4097134ff3c332f>
    <Completed xmlns="ab875d6f-1515-47d5-9a74-77479d1208c0">true</Completed>
  </documentManagement>
</p:properties>
</file>

<file path=customXml/itemProps1.xml><?xml version="1.0" encoding="utf-8"?>
<ds:datastoreItem xmlns:ds="http://schemas.openxmlformats.org/officeDocument/2006/customXml" ds:itemID="{4437F91D-FE40-4370-9CF5-FA719C1C9243}">
  <ds:schemaRefs>
    <ds:schemaRef ds:uri="http://schemas.microsoft.com/sharepoint/v3/contenttype/forms"/>
  </ds:schemaRefs>
</ds:datastoreItem>
</file>

<file path=customXml/itemProps2.xml><?xml version="1.0" encoding="utf-8"?>
<ds:datastoreItem xmlns:ds="http://schemas.openxmlformats.org/officeDocument/2006/customXml" ds:itemID="{B1BDA4A1-9F2D-4C17-BC66-326A4063B10C}"/>
</file>

<file path=customXml/itemProps3.xml><?xml version="1.0" encoding="utf-8"?>
<ds:datastoreItem xmlns:ds="http://schemas.openxmlformats.org/officeDocument/2006/customXml" ds:itemID="{01DB97FA-088F-4E48-B2AB-DDCF4CCA263E}">
  <ds:schemaRefs>
    <ds:schemaRef ds:uri="http://purl.org/dc/dcmitype/"/>
    <ds:schemaRef ds:uri="http://www.w3.org/XML/1998/namespace"/>
    <ds:schemaRef ds:uri="http://schemas.microsoft.com/office/infopath/2007/PartnerControls"/>
    <ds:schemaRef ds:uri="http://purl.org/dc/elements/1.1/"/>
    <ds:schemaRef ds:uri="http://schemas.openxmlformats.org/package/2006/metadata/core-properties"/>
    <ds:schemaRef ds:uri="dd96775b-be82-4949-9a4d-3a107169e344"/>
    <ds:schemaRef ds:uri="http://purl.org/dc/terms/"/>
    <ds:schemaRef ds:uri="http://schemas.microsoft.com/office/2006/documentManagement/types"/>
    <ds:schemaRef ds:uri="ab875d6f-1515-47d5-9a74-77479d1208c0"/>
    <ds:schemaRef ds:uri="http://schemas.microsoft.com/sharepoint/v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4505</TotalTime>
  <Words>958</Words>
  <Application>Microsoft Macintosh PowerPoint</Application>
  <PresentationFormat>On-screen Show (16:10)</PresentationFormat>
  <Paragraphs>98</Paragraphs>
  <Slides>18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Aptos</vt:lpstr>
      <vt:lpstr>Arial</vt:lpstr>
      <vt:lpstr>Bahnschrift Light</vt:lpstr>
      <vt:lpstr>Bahnschrift SemiLight</vt:lpstr>
      <vt:lpstr>AAON Dark 2026</vt:lpstr>
      <vt:lpstr>AAON Main 2026</vt:lpstr>
      <vt:lpstr>Sample Placeholder Title</vt:lpstr>
      <vt:lpstr>Thermal Deviation</vt:lpstr>
      <vt:lpstr>Adaptive Feedback Network</vt:lpstr>
      <vt:lpstr>General Operations Protocol</vt:lpstr>
      <vt:lpstr>Material Compliance Overview</vt:lpstr>
      <vt:lpstr>PowerPoint Presentation</vt:lpstr>
      <vt:lpstr>PowerPoint Presentation</vt:lpstr>
      <vt:lpstr>Additional Notes</vt:lpstr>
      <vt:lpstr>Thank You</vt:lpstr>
      <vt:lpstr>Sample Placeholder Title</vt:lpstr>
      <vt:lpstr>Thermal Deviation</vt:lpstr>
      <vt:lpstr>Adaptive Feedback Network</vt:lpstr>
      <vt:lpstr>General Operations Protocol</vt:lpstr>
      <vt:lpstr>Material Compliance Overview</vt:lpstr>
      <vt:lpstr>PowerPoint Presentation</vt:lpstr>
      <vt:lpstr>PowerPoint Presentation</vt:lpstr>
      <vt:lpstr>Additional Notes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Hathaway</dc:creator>
  <cp:lastModifiedBy>Cody Hathaway</cp:lastModifiedBy>
  <cp:revision>35</cp:revision>
  <dcterms:created xsi:type="dcterms:W3CDTF">2025-02-05T15:41:38Z</dcterms:created>
  <dcterms:modified xsi:type="dcterms:W3CDTF">2026-08-04T20:45:53Z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0x010100289793EDDD0BAC41B56B318E24F67AE7</vt:lpwstr>
  </property>
  <property fmtid="{D5CDD505-2E9C-101B-9397-08002B2CF9AE}" pid="3" name="MediaServiceImageTags">
    <vt:lpwstr/>
  </property>
</Properties>
</file>